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0933B-E419-4D9B-ABB9-14B234B50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1B443A-5195-42D8-AE77-6832623BB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BE565-0325-4BF6-88DD-1E16BFFF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F4A77C-E32A-4D4F-A35C-6813AA8E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0A84F-9172-4331-A413-AC1AEE9AE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084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C9D5F4-12D8-4804-87DA-8A4ED30FC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2DF52E-113B-440E-AA5B-1582C2A94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C4FFC3-7024-46E3-A8D0-69F64D73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8AF6FD-0CE4-4143-82F8-EA84BA92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4992E7-05C7-418F-89F6-A069B1CA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140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EBB09C3-7C43-4D5A-8CD8-585787327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CBBEBA-4805-4DEB-86B0-91A6F746D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DC0D87-C37F-4DA3-9F8B-2943CE39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BF5F34-7980-4086-8490-E626C068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666FF6-D954-48A3-870A-1C37E4AA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69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0344D-A2F3-4F48-A90C-2E18DADB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8C08FA-06FD-4715-B6E9-89178880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FA1AC8-D275-40C4-B47C-CAE14FC8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0F5FE-486C-41BA-93AC-63FDD9B5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2B016D-F9E7-41B6-BD43-55924761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5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FBAB5-2B55-48DD-A7CC-2245A933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5261B-1564-4361-AF96-9B0785265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ACE4DC-ED02-4FA3-A0E7-685A7DFD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B5ADAB-6E69-491B-98CC-A6DE0548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0AE5B-93AA-49C1-B982-0D046FE9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778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2C04E7-F660-4131-AABD-77D535D5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FD2A3-232C-4949-BCA6-1E4E98A5B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C3D27C1-0C01-4CD4-BEA3-91872C351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E35957-8D00-4F9C-97A8-CC15786A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50AF6D-7830-44D1-B5D6-FE3086E92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7DE5B7-A95D-4A8C-8AB8-933082186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855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402B4D-BDDC-47E6-8E92-65CF9E45C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24831D-91EF-4BF2-93FF-1CB470E8C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C321BE-4C0B-4D2F-8E11-DB35351EA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9C9DB8-A685-4077-88E2-4B1D5A5B2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A695D9-D550-4BD2-8075-65AAE7C32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9360FD3-3B12-48D6-83BA-0B3F9581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72A4541-8DEB-4702-8725-6CDE77292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7BA0904-78EE-46D7-AE2B-76215FF7D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8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90B9D-F8C6-4343-A015-4B030A80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63F5AC-4BDF-4AB1-A116-0E61DB849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2442A6C-A05A-4A77-A5CD-D2B94ECF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B57641-9FA5-47B7-91E4-306DC4D4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245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1C5473-0C9A-49A4-BCA3-EE6EFAB1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2546B0E-3F64-41A0-B121-89D93F89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E6B225D-BD37-4D28-9B34-CD08910A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74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5962D6-C9A3-46A8-8C56-495C22609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AE67AC-F131-45EF-8C75-14D0D4D2B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196205-1204-43CD-BBC8-D07F6820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095E4B-3972-48B2-8138-992206613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92508C-0F50-41B8-9118-A33128DAF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F32706-D5EF-4BB6-BD76-91CA809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258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94009-C86D-4093-A8A1-9CC2EB63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F6D65C0-47D1-403E-BBEC-009D51622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655578-27A2-411A-B988-A91904F56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57DCCE-1CE4-4A94-8FE0-A00787F41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DF44D-6F50-4A5B-9CB8-5DAB53A5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EEBABA4-31F4-4808-BD64-93F605D5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88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1F6AF-F717-4149-AB80-4FA6D7F8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40B93C-B64F-48F2-93D8-126633B5A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6B858D-C7D5-4F00-B43C-B339E9891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384FD-2755-4BB7-BE46-74D411E63FE5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058792-FEB3-4839-BA15-3DECF6AAC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4AFF62-6369-48CF-AEEE-CA29E229D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BC81B-9C81-4835-A2C5-88FD867114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2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9D9E-37C8-4D1B-84CB-6C2D840977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Программная реализация конечных автоматов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8D9B6-EEF7-48CA-B96F-745D92C087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58022"/>
            <a:ext cx="9144000" cy="484770"/>
          </a:xfrm>
        </p:spPr>
        <p:txBody>
          <a:bodyPr/>
          <a:lstStyle/>
          <a:p>
            <a:r>
              <a:rPr lang="ru-RU" dirty="0"/>
              <a:t>Программа «Решатель </a:t>
            </a:r>
            <a:r>
              <a:rPr lang="ru-RU" dirty="0" err="1"/>
              <a:t>Судоку</a:t>
            </a:r>
            <a:r>
              <a:rPr lang="ru-RU" dirty="0"/>
              <a:t>» как клеточный автомат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21E26F8-C920-44CA-8390-4B26C651AFC3}"/>
              </a:ext>
            </a:extLst>
          </p:cNvPr>
          <p:cNvSpPr txBox="1">
            <a:spLocks/>
          </p:cNvSpPr>
          <p:nvPr/>
        </p:nvSpPr>
        <p:spPr>
          <a:xfrm>
            <a:off x="7557797" y="5498839"/>
            <a:ext cx="4512905" cy="10294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Выполнила студентка группы </a:t>
            </a:r>
          </a:p>
          <a:p>
            <a:r>
              <a:rPr lang="ru-RU" dirty="0"/>
              <a:t>ВМК-21 Фролова Анастасия Ивановна</a:t>
            </a:r>
          </a:p>
        </p:txBody>
      </p:sp>
    </p:spTree>
    <p:extLst>
      <p:ext uri="{BB962C8B-B14F-4D97-AF65-F5344CB8AC3E}">
        <p14:creationId xmlns:p14="http://schemas.microsoft.com/office/powerpoint/2010/main" val="11986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059A7F3-63CC-4CBD-8ACF-CFA3F781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56" y="217343"/>
            <a:ext cx="10214287" cy="642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3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2B8E6F-7670-49F6-92CA-DE8BC9782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596" y="0"/>
            <a:ext cx="6139543" cy="1127773"/>
          </a:xfrm>
        </p:spPr>
        <p:txBody>
          <a:bodyPr/>
          <a:lstStyle/>
          <a:p>
            <a:pPr algn="ctr"/>
            <a:r>
              <a:rPr lang="ru-RU" dirty="0"/>
              <a:t>Правила игры в </a:t>
            </a:r>
            <a:r>
              <a:rPr lang="ru-RU" dirty="0" err="1"/>
              <a:t>Судоку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27F966-C67B-492C-8560-5E058538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4693" y="1912776"/>
            <a:ext cx="4282752" cy="478670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Методы поиска неизвестного значения:</a:t>
            </a:r>
          </a:p>
          <a:p>
            <a:r>
              <a:rPr lang="ru-RU" dirty="0"/>
              <a:t>«Последний герой»</a:t>
            </a:r>
          </a:p>
          <a:p>
            <a:r>
              <a:rPr lang="ru-RU" dirty="0"/>
              <a:t>Голые тройки, четверки</a:t>
            </a:r>
          </a:p>
          <a:p>
            <a:r>
              <a:rPr lang="ru-RU" dirty="0"/>
              <a:t>Скрытые пары, тройки, четверки</a:t>
            </a:r>
          </a:p>
          <a:p>
            <a:r>
              <a:rPr lang="ru-RU" dirty="0"/>
              <a:t>Указывающие пары, тройки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4BD1A6B-2BE5-4F98-B58B-EF0C9D5C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16" y="1295724"/>
            <a:ext cx="5053352" cy="505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7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A7E75-CF2E-43F4-99DB-4C8FE138F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316" y="18255"/>
            <a:ext cx="8265367" cy="1325563"/>
          </a:xfrm>
        </p:spPr>
        <p:txBody>
          <a:bodyPr/>
          <a:lstStyle/>
          <a:p>
            <a:pPr algn="ctr"/>
            <a:r>
              <a:rPr lang="ru-RU" dirty="0"/>
              <a:t>Основной алгоритм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744D4B-57CE-4D5F-B550-6F2111C02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7714ED2-8D90-47B8-B4D0-0B4CFEE59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554" y="1082351"/>
            <a:ext cx="5080890" cy="556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29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9612-E0C4-4A7D-B970-86D0319F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096" y="2766218"/>
            <a:ext cx="8277808" cy="1325563"/>
          </a:xfrm>
        </p:spPr>
        <p:txBody>
          <a:bodyPr/>
          <a:lstStyle/>
          <a:p>
            <a:pPr algn="ctr"/>
            <a:r>
              <a:rPr lang="ru-RU" dirty="0"/>
              <a:t>Демонстрация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20909310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52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Программная реализация конечных автоматов</vt:lpstr>
      <vt:lpstr>Презентация PowerPoint</vt:lpstr>
      <vt:lpstr>Правила игры в Судоку</vt:lpstr>
      <vt:lpstr>Основной алгоритм программы</vt:lpstr>
      <vt:lpstr>Демонстрация работы программы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asia frolova</dc:creator>
  <cp:lastModifiedBy>asia frolova</cp:lastModifiedBy>
  <cp:revision>5</cp:revision>
  <dcterms:created xsi:type="dcterms:W3CDTF">2024-12-23T00:23:55Z</dcterms:created>
  <dcterms:modified xsi:type="dcterms:W3CDTF">2024-12-23T04:54:46Z</dcterms:modified>
</cp:coreProperties>
</file>