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63" r:id="rId7"/>
    <p:sldId id="261" r:id="rId8"/>
    <p:sldId id="260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18BDA-8A4F-4FD9-B84E-E0E73320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E328F2-BB55-4604-B8DC-CEF9A63A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B2FCF-15C6-4304-BC9F-932DF4FA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E03E2-0125-4924-B46F-8FF4C50C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017BC-CB9F-4DAB-9A09-0D542024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26188-3288-4E3D-840A-7B5C9810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BEB94E-5059-4DF0-AC81-741E164E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7B87DD-08BD-4E9B-8D81-7A3622C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C92E9-EAAD-4499-A357-349554EF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32032-8C02-4AE1-9F82-E8F595F7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D1EA5F-D30C-427B-BFC9-195E34D5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8B8E06-3E11-427E-B1CB-5EE599CDE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9B164-E87C-40B4-A7C1-0466CF6F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4CE7-B65E-4959-B464-6951B30B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A4F34-21EB-4912-BF39-6D40BB98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998B3-72C2-4D8F-8A6E-F267590C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5B5E2-0E04-439E-AA7C-73791362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E271C-5CE3-47D4-B355-42029E4F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90553-9210-4F0F-96CB-1FBF07B6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A6372-0B2C-4516-9242-7CC560DF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3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97FB5-FE4E-4F67-A284-435C713A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257FE-D25F-4766-A028-7C6E1559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81EEC-0C0E-4595-BDA4-DDC97FC3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93B75-82A5-4956-8730-91FFF146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8CD6C-9E44-4AD8-932C-991EE786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9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FF804-EF2B-4ECB-9172-4EDD87C9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490D8-6C3B-41BD-91C5-6EE65BC34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EC8461-DA65-42E5-8568-9DC66085F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BEAAB-C579-495F-ACDE-3D925C0C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6FCD-5932-4BB8-ABAE-6E6A7C4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886CB-D1D2-407A-B7B1-BD4FE47B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67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09CF1-1091-483D-BBB3-AB1D8740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3FC57-C5A0-4665-A0D4-15CCFF0D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EDDBB8-7E38-4567-A640-BEC6A1D1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9D6C7A-C059-4A5D-A165-74903C173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EE4289-8F95-47B4-967B-B8DE5B536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361C55-0235-4768-82D8-BA0E7347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8F3608-9997-4575-B817-760AD3D0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0A1B0C-3562-433B-9323-4A46671F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FE2-C824-4470-883D-5F51B1C3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0E171A-39A1-4C9E-9530-6C6934DE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6C9B11-D1C9-4ABB-A4F2-63E26D7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523714-6A21-418F-B21F-6F638CD3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1DE795-6A3E-4E52-B095-E7148B59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4F9598-CE4B-499C-BB2A-157697AC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E15D4-E289-43CA-9D96-6A7791CD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BFD9C-20A0-4A68-99BA-384E42CF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8C7F7-218B-4610-8BEB-A2F01985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A0BB3F-7AE0-4424-9429-C0F4C0EBA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6B5B75-5DCF-4068-BEEB-D3B3C81B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C4AE9-99B3-4817-A733-DE5C80FC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BCC38-E732-45DD-9B97-244814FB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8D831-73F6-45C5-AD52-AD56B72F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3364CA-910C-4BAA-8DD0-4FFF2721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AED8C-40C5-477B-98AE-255E9D95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B7991-7A89-4C6D-81C9-44A7F20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DFDF48-0518-4D9F-ACBF-BD32EA23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9B1B49-E76C-496D-9464-C43457AC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69B1-1BBD-4CCB-8CAA-5C8D78B3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D8184-C619-4800-9D3B-8F20058E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610C5-5406-4900-9FAF-D05F2A94D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4FE9-D263-4737-826E-7444031E8C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785B1-B655-4896-BAAB-E34CBC86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063F5-E40D-4E6A-A232-AF4E495A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9FE3-2746-492A-A79A-78939ADE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mstu.wiki/SQL_(Structured_Query_Language)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EC81-4295-48E6-8F9B-043CF8736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3662"/>
            <a:ext cx="9144000" cy="1015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SQL-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инъекции</a:t>
            </a:r>
          </a:p>
        </p:txBody>
      </p:sp>
    </p:spTree>
    <p:extLst>
      <p:ext uri="{BB962C8B-B14F-4D97-AF65-F5344CB8AC3E}">
        <p14:creationId xmlns:p14="http://schemas.microsoft.com/office/powerpoint/2010/main" val="322400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80D6F9-F593-489B-A8FB-BE85BF1A698A}"/>
              </a:ext>
            </a:extLst>
          </p:cNvPr>
          <p:cNvSpPr/>
          <p:nvPr/>
        </p:nvSpPr>
        <p:spPr>
          <a:xfrm>
            <a:off x="801949" y="1166842"/>
            <a:ext cx="83775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Внедрение SQL-кода или SQL-инъекции </a:t>
            </a:r>
            <a:r>
              <a:rPr lang="ru-R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— один из распространённых способов взлома сайтов и программ, работающих с базами данных, основанный на внедрении в запрос произвольного SQL-кода. </a:t>
            </a:r>
          </a:p>
          <a:p>
            <a:endParaRPr lang="ru-R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ru-R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Внедрение </a:t>
            </a:r>
            <a:r>
              <a:rPr lang="ru-RU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2" tooltip="SQL (Structured Query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ru-R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в зависимости от типа используемой СУБД и условий внедрения, может дать возможность атакующему выполнить произвольный запрос к базе данных (например, прочитать содержимое любых таблиц, удалить, изменить или добавить данные), получить возможность чтения и/или записи локальных файлов и выполнения произвольных команд на атакуемом сервере.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236E7-3F51-4B3D-94A4-15CA9862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58" y="220746"/>
            <a:ext cx="3156284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Уязвимости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7F5F54-021F-4749-AAEE-1C5CF1CE12E8}"/>
              </a:ext>
            </a:extLst>
          </p:cNvPr>
          <p:cNvSpPr/>
          <p:nvPr/>
        </p:nvSpPr>
        <p:spPr>
          <a:xfrm>
            <a:off x="496177" y="1546309"/>
            <a:ext cx="5851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Уязвимость SQL-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injection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заключается в отсутствии корректности данных, поступающих на вход программе, что потенциально может позволить нарушителю составить входные данные таким образом, что приведет к искажению искомого SQL-запроса к СУБД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21A4A8-B1F3-4172-BB06-6B88AD1754BF}"/>
              </a:ext>
            </a:extLst>
          </p:cNvPr>
          <p:cNvSpPr/>
          <p:nvPr/>
        </p:nvSpPr>
        <p:spPr>
          <a:xfrm>
            <a:off x="496177" y="39915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Уязвимые точки для атаки находятся в местах, где формируется запрос к базе: форма аутентификации, поисковая строка, каталог, REST-запросы и непосредственно URL.</a:t>
            </a:r>
          </a:p>
        </p:txBody>
      </p:sp>
    </p:spTree>
    <p:extLst>
      <p:ext uri="{BB962C8B-B14F-4D97-AF65-F5344CB8AC3E}">
        <p14:creationId xmlns:p14="http://schemas.microsoft.com/office/powerpoint/2010/main" val="135614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DFE8-E910-4657-8ABB-EDFF9447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Защита от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SQLi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6C010-3D1A-4C5D-BC34-03BE62A4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0"/>
            <a:ext cx="10515600" cy="49626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каждого сервера и фреймворка есть свои тонкости и лучшие практики, но суть всегда одинакова.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Нельзя вставлять данные в запрос напрямую. Всегда обрабатывайте ввод отдельно и формируйте запрос исключительно из безопасных значений.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Белые списки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Ограничение прав доступа к базе. 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Экранирование служебных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75062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F7C10-9F0C-45DB-B1AA-EE83E31C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583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Типы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SQLi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665AC-C6C4-49F0-A8BA-14C516A9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1402672"/>
            <a:ext cx="10515600" cy="4632248"/>
          </a:xfrm>
        </p:spPr>
        <p:txBody>
          <a:bodyPr>
            <a:normAutofit fontScale="92500" lnSpcReduction="20000"/>
          </a:bodyPr>
          <a:lstStyle/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Классическая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In-Band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Union-based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Самая опасная, но редко встречающаяся сегодня атака. Позволяет сразу получать любые данные из базы.</a:t>
            </a:r>
          </a:p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Error-based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Позволяет получать информацию о базе, таблицах и данных на основе выводимого текста ошибки СУБД.</a:t>
            </a:r>
          </a:p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Boolean-based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Вместо получения всех данных, атакующий может поштучно их перебирать, ориентируясь на простой ответ типа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Time-based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Похожа на предыдущую атаку принципом перебора, манипулируя временем отклика базы.</a:t>
            </a:r>
          </a:p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Out-of-Band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Очень редкие и специфические типы атак, основанные на индивидуальных особенностях баз данных.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4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7EE60-87EF-4EAE-ACBD-A48B40F5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21" y="365702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внедрения атаки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8A3D31-E6FC-444D-963B-1722ECE71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486" y="3739129"/>
            <a:ext cx="3953427" cy="5906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95E215-8DEC-4739-814B-1D258D49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86" y="2267412"/>
            <a:ext cx="6792273" cy="647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689DD8-E9E3-4722-A72C-EC414D3F5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86" y="5153688"/>
            <a:ext cx="484890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6A315F-BD30-4451-9A92-77A5579B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1" y="3214037"/>
            <a:ext cx="6163535" cy="7430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7F37CF-7303-464C-92F3-F2D0DA8B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1" y="4330183"/>
            <a:ext cx="2724530" cy="7525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0E9BA4-5BBF-4B8A-B256-1C3D35AA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61" y="5455855"/>
            <a:ext cx="6420746" cy="77163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B313A4-FA43-4AB3-86F3-D0F382B9F08B}"/>
              </a:ext>
            </a:extLst>
          </p:cNvPr>
          <p:cNvSpPr/>
          <p:nvPr/>
        </p:nvSpPr>
        <p:spPr>
          <a:xfrm>
            <a:off x="691537" y="409003"/>
            <a:ext cx="95318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Еще один пример классической атаки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E45E13-0E03-4760-8B6C-F8FA7C3AE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61" y="1724800"/>
            <a:ext cx="822122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327D60-F82A-4DEC-9636-F0D65049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3" y="1717749"/>
            <a:ext cx="2741060" cy="48127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DC184-F88D-4E3A-BB08-1770A46F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51" y="1945565"/>
            <a:ext cx="8360236" cy="435715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EB4649-29F4-4540-A2C9-A0845CB90EFE}"/>
              </a:ext>
            </a:extLst>
          </p:cNvPr>
          <p:cNvSpPr/>
          <p:nvPr/>
        </p:nvSpPr>
        <p:spPr>
          <a:xfrm>
            <a:off x="4984958" y="359091"/>
            <a:ext cx="22220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337271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AB5A4C-F793-4D2E-8EBD-9106464A7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1"/>
          <a:stretch/>
        </p:blipFill>
        <p:spPr>
          <a:xfrm>
            <a:off x="553990" y="3429000"/>
            <a:ext cx="11084017" cy="242735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1E4CF7-B20A-46DD-BF08-6A7D81B122DD}"/>
              </a:ext>
            </a:extLst>
          </p:cNvPr>
          <p:cNvSpPr/>
          <p:nvPr/>
        </p:nvSpPr>
        <p:spPr>
          <a:xfrm>
            <a:off x="3129062" y="616925"/>
            <a:ext cx="5933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Проверка на прочность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27E5EA-EE06-4B8C-9531-7B0B5316D72D}"/>
              </a:ext>
            </a:extLst>
          </p:cNvPr>
          <p:cNvSpPr/>
          <p:nvPr/>
        </p:nvSpPr>
        <p:spPr>
          <a:xfrm>
            <a:off x="2510587" y="2290666"/>
            <a:ext cx="7170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Все параметры между &lt;FORM&gt; и &lt;/FORM&gt; потенциально могут быть уязвимы к введению SQL кода.</a:t>
            </a:r>
          </a:p>
        </p:txBody>
      </p:sp>
    </p:spTree>
    <p:extLst>
      <p:ext uri="{BB962C8B-B14F-4D97-AF65-F5344CB8AC3E}">
        <p14:creationId xmlns:p14="http://schemas.microsoft.com/office/powerpoint/2010/main" val="801143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268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SQL-инъекции</vt:lpstr>
      <vt:lpstr>Презентация PowerPoint</vt:lpstr>
      <vt:lpstr>Уязвимости</vt:lpstr>
      <vt:lpstr>Защита от SQLi</vt:lpstr>
      <vt:lpstr>Типы SQLi</vt:lpstr>
      <vt:lpstr>Пример внедрения атаки SQL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SQL-инъекции</dc:title>
  <dc:creator>asia frolova</dc:creator>
  <cp:lastModifiedBy>asia frolova</cp:lastModifiedBy>
  <cp:revision>11</cp:revision>
  <dcterms:created xsi:type="dcterms:W3CDTF">2022-04-11T11:11:37Z</dcterms:created>
  <dcterms:modified xsi:type="dcterms:W3CDTF">2022-04-11T16:15:53Z</dcterms:modified>
</cp:coreProperties>
</file>