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8" r:id="rId2"/>
    <p:sldId id="450" r:id="rId3"/>
    <p:sldId id="454" r:id="rId4"/>
    <p:sldId id="4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59272" autoAdjust="0"/>
  </p:normalViewPr>
  <p:slideViewPr>
    <p:cSldViewPr snapToGrid="0">
      <p:cViewPr varScale="1">
        <p:scale>
          <a:sx n="50" d="100"/>
          <a:sy n="50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34EAF-A9B5-4B10-973B-FA55E0E34B6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69EA4-716E-4348-8011-F8C9002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3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1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9EA4-716E-4348-8011-F8C9002F71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795A3-810B-034E-8F82-9926055D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80D41-74E4-6152-813D-A6B8358C9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81EEA-5B68-CA3B-9EBE-86A762B0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74F0E-AB88-06B3-DA00-4917C5B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691A-3D9B-87B8-F375-EF6EB919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94DD-065F-69CD-259F-2E3F86D3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C99D6-9CFB-1F2E-4D6C-C90C0A43C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0BB45-F9A1-F8A3-D628-EAAE219B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6D42-BE91-0CC8-8333-3073F41C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628F4-7087-5957-845C-2F6F9ABB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7B96D5-6FD7-ABD4-13DA-1A93882D1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52E95-00D1-DF09-06CA-82271947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5183D-BD05-B6BD-6D1E-823ED570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B3452-33CC-3802-FCEA-FA5DA401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836E6-95F8-24AA-17B9-D4547F1C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3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EACB-4F3C-9DB5-1541-507FF2B6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5676B-B336-52C4-6597-FDDFDDF4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77B0C-3CC3-DEC8-3F82-850D4FD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13374-02AF-4145-FA69-514D88CF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8E942-2072-7505-7F2F-5E39CC04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833AF-2331-EA8D-B416-3040F34C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150B3-FD9B-5A6E-AEB3-00AB5141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3B8CF-AA7F-B2FE-3FE7-599893C4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88A79-E544-33A1-C137-25D49951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E813-8B7D-8DF4-A6A4-4521A76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4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045C0-598F-F3A5-0DDD-71B7C42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328B-F13D-887B-E6E4-E5D9878A6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7194C-888C-B8A3-CBAE-8ABC6A24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09D1-CEAF-0E45-722D-F08AEECA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4E1F9-5EB8-AE11-10E7-4DCAFA42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934B1-E8A9-985F-AA0E-87398CA2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C56-C4A3-EF08-D5B4-B4E7254C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BE1CC-821F-F876-0146-0E785BF6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EC141-86FF-2F44-193F-2E416B04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B5CC35-CEFD-8690-1768-D5118D5A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ECEA1-C081-00B7-F255-FA299E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606727-1EBE-B267-1D07-7E592DFB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329F9F-7FA6-5A1A-4741-330CF086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3A6992-2D78-C777-41D5-B7459986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0DEB-2005-893C-83DA-24F27F80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F6A4B2-E462-E1F7-C730-E8C6A04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5DB22-BA00-356B-FFC1-BFF7C841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5E73F-FD8F-579A-CEBB-02BB8620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308E7-BED8-DF31-84B7-D931C444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9D26D-F5F2-566E-8813-3C53289F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65585-09EB-4156-8470-36B41C56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0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BCE6D-1DBB-013F-A6AF-652E21C6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A217C-113B-4539-C113-848CCF85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7DB7F-870F-9F51-C6CE-9C1A521C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82298-0902-E925-ADF2-C112B8A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6AA5-A13A-887D-D44E-C75CA03C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8CC0F-EFEF-0428-6F76-BDA9CDD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F49D-2DFA-7CF1-A134-D00D2A5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4E569-94D3-633F-A5A1-7B384561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30676-A0B3-AA2E-40B3-B1EFF36C3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C7521-BE19-5C20-E190-BE4CF133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EF02B-32FB-1A09-C8F8-E263980B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E721E-407C-8A4B-36C7-D55C375C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0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2016CA-D598-45B4-DC17-D2E5A53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70B96-86A5-E40C-98F3-04AB4E98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90007-D5F9-C9A7-CC74-565A7E4C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AC64-F745-42A0-88EF-AC7736A1C3C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87C83-E33F-6749-EB65-F1F300F6E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CA9F3-6C0A-0F48-A46E-2D860013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7485-0891-4DB4-9711-11E7BB5A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927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4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Line style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AA993E-1766-4E59-9B4D-3D0121400434}"/>
              </a:ext>
            </a:extLst>
          </p:cNvPr>
          <p:cNvGraphicFramePr>
            <a:graphicFrameLocks noGrp="1"/>
          </p:cNvGraphicFramePr>
          <p:nvPr/>
        </p:nvGraphicFramePr>
        <p:xfrm>
          <a:off x="2187841" y="2433984"/>
          <a:ext cx="7816180" cy="3079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Character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+mj-ea"/>
                          <a:ea typeface="+mj-ea"/>
                        </a:rPr>
                        <a:t>‘ -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Solid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line style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+mj-ea"/>
                          <a:ea typeface="+mj-ea"/>
                        </a:rPr>
                        <a:t>‘ --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Dashed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line style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+mj-ea"/>
                          <a:ea typeface="+mj-ea"/>
                        </a:rPr>
                        <a:t>‘ -.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Dash-dot lint style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+mj-ea"/>
                          <a:ea typeface="+mj-ea"/>
                        </a:rPr>
                        <a:t>‘ :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Dotted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line style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369E5D9-B914-C40E-3893-E7F7E8EE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927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4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Marker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3782DC-1358-4D73-94AC-A10EFA0054D8}"/>
              </a:ext>
            </a:extLst>
          </p:cNvPr>
          <p:cNvGraphicFramePr>
            <a:graphicFrameLocks noGrp="1"/>
          </p:cNvGraphicFramePr>
          <p:nvPr/>
        </p:nvGraphicFramePr>
        <p:xfrm>
          <a:off x="1174482" y="2187018"/>
          <a:ext cx="9842895" cy="42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Character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Description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Character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Description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.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Point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1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Tri_down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o</a:t>
                      </a:r>
                      <a:r>
                        <a:rPr lang="en-US" altLang="ko-KR" sz="1600" baseline="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Circle</a:t>
                      </a:r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2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Tri_up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v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Triangle_down</a:t>
                      </a:r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3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Tri_left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^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Triangle_up</a:t>
                      </a:r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4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Tri_right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&lt;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Triangle_left</a:t>
                      </a:r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*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Star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&gt;</a:t>
                      </a:r>
                      <a:r>
                        <a:rPr lang="en-US" altLang="ko-KR" sz="1600" baseline="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Triangle_right</a:t>
                      </a:r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h ‘, ‘ H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Hexagon1,2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s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Square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+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Plus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p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Pentagon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D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Diamond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|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Vline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_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Hline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9B10F78-7A0E-EA3E-BF5B-BF85BF2A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927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4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Line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color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종류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0D6D8C-2748-4835-8801-C81E13923756}"/>
              </a:ext>
            </a:extLst>
          </p:cNvPr>
          <p:cNvGraphicFramePr>
            <a:graphicFrameLocks noGrp="1"/>
          </p:cNvGraphicFramePr>
          <p:nvPr/>
        </p:nvGraphicFramePr>
        <p:xfrm>
          <a:off x="1599762" y="2604787"/>
          <a:ext cx="8992338" cy="290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1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Character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Color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Character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나눔스퀘어라운드 Bold" panose="020B0600000101010101" pitchFamily="50" charset="-127"/>
                        </a:rPr>
                        <a:t>Color</a:t>
                      </a:r>
                      <a:endParaRPr lang="ko-KR" altLang="en-US" sz="2000" dirty="0">
                        <a:latin typeface="+mn-lt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b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Blue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‘ m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Magenta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g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Green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‘ y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yellow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r ‘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Red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‘ k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Black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 c ‘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cyan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‘ w ‘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white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EC7776E-959B-6EA2-3FAB-D8778645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927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Matplotlib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라이브러리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883" y="1344563"/>
            <a:ext cx="10156095" cy="64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 외 스타일 옵션들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85E498-3FE6-400D-B725-89FE7D718944}"/>
              </a:ext>
            </a:extLst>
          </p:cNvPr>
          <p:cNvGraphicFramePr>
            <a:graphicFrameLocks noGrp="1"/>
          </p:cNvGraphicFramePr>
          <p:nvPr/>
        </p:nvGraphicFramePr>
        <p:xfrm>
          <a:off x="2344097" y="2407572"/>
          <a:ext cx="7503666" cy="390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스타일옵션종류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마커</a:t>
                      </a:r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종류정의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약자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선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linewidth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선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lw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linestyle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선 스타일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ls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marker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markersize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ms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markeredgecolor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선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mec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markeredgewidth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선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mew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markerfacecolor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내부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mfc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6652146-BB0E-1A97-DFF6-2194156A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235</Words>
  <Application>Microsoft Office PowerPoint</Application>
  <PresentationFormat>와이드스크린</PresentationFormat>
  <Paragraphs>106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나눔스퀘어라운드 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영화</dc:creator>
  <cp:lastModifiedBy>EGEG22A10</cp:lastModifiedBy>
  <cp:revision>19</cp:revision>
  <dcterms:created xsi:type="dcterms:W3CDTF">2022-05-31T00:29:40Z</dcterms:created>
  <dcterms:modified xsi:type="dcterms:W3CDTF">2022-05-31T11:33:45Z</dcterms:modified>
</cp:coreProperties>
</file>