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54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senifakoy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GB" sz="4700" b="1" i="0" dirty="0"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Machine learning predictive model findings for </a:t>
            </a:r>
            <a:r>
              <a:rPr lang="en-GB" sz="47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British Airways </a:t>
            </a:r>
            <a:r>
              <a:rPr lang="en-GB" sz="4700" b="1" i="0" dirty="0"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customers</a:t>
            </a:r>
            <a:endParaRPr lang="en-GB" sz="47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GB" dirty="0"/>
              <a:t>Presented by Faseni Fakoya</a:t>
            </a:r>
          </a:p>
          <a:p>
            <a:pPr algn="r"/>
            <a:r>
              <a:rPr lang="en-GB" dirty="0">
                <a:hlinkClick r:id="rId2"/>
              </a:rPr>
              <a:t>fasenifakoya@gmail.com</a:t>
            </a:r>
            <a:endParaRPr lang="en-GB" dirty="0"/>
          </a:p>
          <a:p>
            <a:pPr algn="r"/>
            <a:endParaRPr lang="en-GB" dirty="0"/>
          </a:p>
          <a:p>
            <a:pPr algn="r"/>
            <a:r>
              <a:rPr lang="en-GB" dirty="0"/>
              <a:t>April 2024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A6B80-A2E2-2927-B44E-0E562EEFE4A9}"/>
              </a:ext>
            </a:extLst>
          </p:cNvPr>
          <p:cNvSpPr txBox="1"/>
          <p:nvPr/>
        </p:nvSpPr>
        <p:spPr>
          <a:xfrm>
            <a:off x="4362901" y="398246"/>
            <a:ext cx="6906491" cy="829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/>
              <a:t>FINDINGS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D3B2C-77A1-1B66-FA1A-68A1C4F83A76}"/>
              </a:ext>
            </a:extLst>
          </p:cNvPr>
          <p:cNvSpPr txBox="1"/>
          <p:nvPr/>
        </p:nvSpPr>
        <p:spPr>
          <a:xfrm>
            <a:off x="4362901" y="1287611"/>
            <a:ext cx="76667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model demonstrates strong predictive performance with an accuracy and</a:t>
            </a:r>
          </a:p>
          <a:p>
            <a:r>
              <a:rPr lang="en-GB" dirty="0"/>
              <a:t>ROC AUC score of 88%, indicating high classification accuracy and excellent</a:t>
            </a:r>
          </a:p>
          <a:p>
            <a:r>
              <a:rPr lang="en-GB" dirty="0"/>
              <a:t>ability to predict the customers making booking. This suggests robustness in </a:t>
            </a:r>
          </a:p>
          <a:p>
            <a:r>
              <a:rPr lang="en-GB" dirty="0"/>
              <a:t>both overall correctness of predictions and the model’s ability to rank instances </a:t>
            </a:r>
          </a:p>
          <a:p>
            <a:r>
              <a:rPr lang="en-GB" dirty="0"/>
              <a:t>correctly across various thresholds, making it suitable for diverse </a:t>
            </a:r>
          </a:p>
          <a:p>
            <a:r>
              <a:rPr lang="en-GB" dirty="0"/>
              <a:t>classification tasks.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6174A-661A-136B-F949-24EA29AD73EF}"/>
              </a:ext>
            </a:extLst>
          </p:cNvPr>
          <p:cNvSpPr txBox="1"/>
          <p:nvPr/>
        </p:nvSpPr>
        <p:spPr>
          <a:xfrm>
            <a:off x="4467474" y="3343874"/>
            <a:ext cx="62767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6"/>
                </a:solidFill>
              </a:rPr>
              <a:t>88% Accuracy and ROC AUC Score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9428C4-BD0A-33A4-B294-C2C33A4D68C4}"/>
              </a:ext>
            </a:extLst>
          </p:cNvPr>
          <p:cNvSpPr txBox="1"/>
          <p:nvPr/>
        </p:nvSpPr>
        <p:spPr>
          <a:xfrm>
            <a:off x="4467474" y="4907695"/>
            <a:ext cx="4053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Model used: </a:t>
            </a:r>
            <a:r>
              <a:rPr lang="en-GB" sz="2000" b="1" dirty="0" err="1"/>
              <a:t>RandomForestClassifier</a:t>
            </a:r>
            <a:endParaRPr lang="en-GB" sz="2000" b="1" dirty="0"/>
          </a:p>
        </p:txBody>
      </p:sp>
      <p:pic>
        <p:nvPicPr>
          <p:cNvPr id="19" name="Picture 18" descr="A blue squares with white numbers&#10;&#10;Description automatically generated">
            <a:extLst>
              <a:ext uri="{FF2B5EF4-FFF2-40B4-BE49-F238E27FC236}">
                <a16:creationId xmlns:a16="http://schemas.microsoft.com/office/drawing/2014/main" id="{E7E34BE0-26F0-4754-B946-A68D29C90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9" y="1461406"/>
            <a:ext cx="3816475" cy="31610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B8EE7D-9C78-85FB-494D-5A4570ABA91B}"/>
              </a:ext>
            </a:extLst>
          </p:cNvPr>
          <p:cNvSpPr txBox="1"/>
          <p:nvPr/>
        </p:nvSpPr>
        <p:spPr>
          <a:xfrm>
            <a:off x="4512811" y="3113714"/>
            <a:ext cx="235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Mode’s performance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</TotalTime>
  <Words>93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Office Theme</vt:lpstr>
      <vt:lpstr>Machine learning predictive model findings for British Airways customers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Faseni Fakoya</cp:lastModifiedBy>
  <cp:revision>7</cp:revision>
  <dcterms:created xsi:type="dcterms:W3CDTF">2022-12-06T11:13:27Z</dcterms:created>
  <dcterms:modified xsi:type="dcterms:W3CDTF">2024-04-14T20:49:11Z</dcterms:modified>
</cp:coreProperties>
</file>