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Sentiment Analysis for British Airways (BA) Customers Feedback on Skytrax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 Faseni Fakoya</a:t>
            </a:r>
          </a:p>
          <a:p>
            <a:r>
              <a:rPr lang="en-GB" sz="1800" dirty="0"/>
              <a:t>fasenifakoya@gmail.com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positive and negative expressions&#10;&#10;Description automatically generated">
            <a:extLst>
              <a:ext uri="{FF2B5EF4-FFF2-40B4-BE49-F238E27FC236}">
                <a16:creationId xmlns:a16="http://schemas.microsoft.com/office/drawing/2014/main" id="{13892314-050E-7144-1483-79CAFF5B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8" y="551902"/>
            <a:ext cx="4791842" cy="3801584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CAA21A-5E76-4DFC-BE2D-89D132074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94954"/>
              </p:ext>
            </p:extLst>
          </p:nvPr>
        </p:nvGraphicFramePr>
        <p:xfrm>
          <a:off x="5188962" y="790420"/>
          <a:ext cx="5621913" cy="2220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71">
                  <a:extLst>
                    <a:ext uri="{9D8B030D-6E8A-4147-A177-3AD203B41FA5}">
                      <a16:colId xmlns:a16="http://schemas.microsoft.com/office/drawing/2014/main" val="3558087224"/>
                    </a:ext>
                  </a:extLst>
                </a:gridCol>
                <a:gridCol w="1873971">
                  <a:extLst>
                    <a:ext uri="{9D8B030D-6E8A-4147-A177-3AD203B41FA5}">
                      <a16:colId xmlns:a16="http://schemas.microsoft.com/office/drawing/2014/main" val="1337527145"/>
                    </a:ext>
                  </a:extLst>
                </a:gridCol>
                <a:gridCol w="1873971">
                  <a:extLst>
                    <a:ext uri="{9D8B030D-6E8A-4147-A177-3AD203B41FA5}">
                      <a16:colId xmlns:a16="http://schemas.microsoft.com/office/drawing/2014/main" val="2951567286"/>
                    </a:ext>
                  </a:extLst>
                </a:gridCol>
              </a:tblGrid>
              <a:tr h="317227">
                <a:tc>
                  <a:txBody>
                    <a:bodyPr/>
                    <a:lstStyle/>
                    <a:p>
                      <a:r>
                        <a:rPr lang="en-GB" sz="1400"/>
                        <a:t>REVIEW VERIFICATION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SENTIMENT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71884"/>
                  </a:ext>
                </a:extLst>
              </a:tr>
              <a:tr h="317227">
                <a:tc>
                  <a:txBody>
                    <a:bodyPr/>
                    <a:lstStyle/>
                    <a:p>
                      <a:r>
                        <a:rPr lang="en-GB" sz="1400" b="1" dirty="0"/>
                        <a:t>Trip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Positive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473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983878"/>
                  </a:ext>
                </a:extLst>
              </a:tr>
              <a:tr h="317227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Negative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261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78245"/>
                  </a:ext>
                </a:extLst>
              </a:tr>
              <a:tr h="317227">
                <a:tc>
                  <a:txBody>
                    <a:bodyPr/>
                    <a:lstStyle/>
                    <a:p>
                      <a:r>
                        <a:rPr lang="en-GB" sz="1400" b="1" dirty="0"/>
                        <a:t>Not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Positive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149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40759"/>
                  </a:ext>
                </a:extLst>
              </a:tr>
              <a:tr h="317227"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Negative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86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32425"/>
                  </a:ext>
                </a:extLst>
              </a:tr>
              <a:tr h="317227">
                <a:tc>
                  <a:txBody>
                    <a:bodyPr/>
                    <a:lstStyle/>
                    <a:p>
                      <a:r>
                        <a:rPr lang="en-GB" sz="1400" b="1" dirty="0"/>
                        <a:t>Trip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Neutral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60430"/>
                  </a:ext>
                </a:extLst>
              </a:tr>
              <a:tr h="317227">
                <a:tc>
                  <a:txBody>
                    <a:bodyPr/>
                    <a:lstStyle/>
                    <a:p>
                      <a:r>
                        <a:rPr lang="en-GB" sz="1400" b="1" dirty="0"/>
                        <a:t>Not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Neutral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413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EB072C-A8AF-051D-1F5B-ED87BCA089CD}"/>
              </a:ext>
            </a:extLst>
          </p:cNvPr>
          <p:cNvSpPr txBox="1"/>
          <p:nvPr/>
        </p:nvSpPr>
        <p:spPr>
          <a:xfrm>
            <a:off x="1223579" y="4770786"/>
            <a:ext cx="2857500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Total  Comments Analysed 979</a:t>
            </a:r>
          </a:p>
        </p:txBody>
      </p:sp>
      <p:pic>
        <p:nvPicPr>
          <p:cNvPr id="11" name="Picture 10" descr="A close up of words&#10;&#10;Description automatically generated">
            <a:extLst>
              <a:ext uri="{FF2B5EF4-FFF2-40B4-BE49-F238E27FC236}">
                <a16:creationId xmlns:a16="http://schemas.microsoft.com/office/drawing/2014/main" id="{0518DDD5-B234-C5A9-196A-6DCCD2B62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62" y="3429000"/>
            <a:ext cx="5779459" cy="31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Sentiment Analysis for British Airways (BA) Customers Feedback on Skytrax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Faseni Fakoya</cp:lastModifiedBy>
  <cp:revision>5</cp:revision>
  <dcterms:created xsi:type="dcterms:W3CDTF">2022-12-06T11:13:27Z</dcterms:created>
  <dcterms:modified xsi:type="dcterms:W3CDTF">2024-04-14T18:54:36Z</dcterms:modified>
</cp:coreProperties>
</file>