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872837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872837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b872837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b872837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lucylow/Deep-Learning-Mahjong---?tab=readme-ov-file" TargetMode="External"/><Relationship Id="rId4" Type="http://schemas.openxmlformats.org/officeDocument/2006/relationships/hyperlink" Target="https://arxiv.org/abs/2202.12847" TargetMode="External"/><Relationship Id="rId5" Type="http://schemas.openxmlformats.org/officeDocument/2006/relationships/hyperlink" Target="https://ieeexplore.ieee.org/stamp/stamp.jsp?tp=&amp;arnumber=10179593&amp;fbclid=IwZXh0bgNhZW0CMTAAAR1WgFOGCm3XvQPBsxD8GimSOA3hU56zi4VLaXpULOYK6yr_b-pyGhaVg24_aem_AZvcScjrghRqJyz4H8hleOVpqK3ScEWPR8C9QlbP2pB1u2VZVY-Gn2HALb-padqBR_m5ovEpQPTEZiYJIaUF_-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Mahjong model via Reinforcement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8810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Group 16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111550124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陳燁 111550160 黃佑得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111550100 邱振源 111550040 曾紹幃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14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Goal and Progress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61400" y="1794150"/>
            <a:ext cx="76887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00"/>
              <a:t>Goal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18"/>
              <a:t>Train an AI robot using reinforcement learning to play Taiwanese Mahjong in the most optimal way.</a:t>
            </a:r>
            <a:endParaRPr sz="1918"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00"/>
              <a:t>Progress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64"/>
              <a:t>Understand and implement Taiwanese Mahjong rules and game logic.</a:t>
            </a:r>
            <a:endParaRPr sz="176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4"/>
              <a:t>Define state and action spaces for the game.</a:t>
            </a:r>
            <a:endParaRPr sz="176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4"/>
              <a:t>Design a reward system for reinforcement learning.</a:t>
            </a:r>
            <a:endParaRPr sz="176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4"/>
              <a:t>Select and implement a reinforcement learning algorithm.</a:t>
            </a:r>
            <a:endParaRPr sz="176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4"/>
              <a:t>Train initial models with simulated games.</a:t>
            </a:r>
            <a:endParaRPr sz="1764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4"/>
              <a:t>Evaluate and refine the models based on performance.</a:t>
            </a:r>
            <a:endParaRPr sz="1764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5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Reference and Dataset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43850"/>
            <a:ext cx="76887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-GB" sz="1700">
                <a:solidFill>
                  <a:schemeClr val="dk2"/>
                </a:solidFill>
              </a:rPr>
              <a:t>Reference</a:t>
            </a:r>
            <a:endParaRPr b="1"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https://github.com/lucylow/Deep-Learning-Mahjong---?tab=readme-ov-file</a:t>
            </a:r>
            <a:endParaRPr b="1" u="sng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https://arxiv.org/abs/2202.12847</a:t>
            </a:r>
            <a:endParaRPr b="1" u="sng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https://ieeexplore.ieee.org/stamp/stamp.jsp?tp=&amp;arnumber=10179593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