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56" r:id="rId3"/>
    <p:sldId id="270" r:id="rId4"/>
    <p:sldId id="277" r:id="rId5"/>
    <p:sldId id="275" r:id="rId6"/>
    <p:sldId id="276" r:id="rId7"/>
    <p:sldId id="271" r:id="rId8"/>
    <p:sldId id="272" r:id="rId9"/>
    <p:sldId id="278" r:id="rId10"/>
    <p:sldId id="279" r:id="rId11"/>
    <p:sldId id="281" r:id="rId12"/>
    <p:sldId id="28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50" d="100"/>
          <a:sy n="50" d="100"/>
        </p:scale>
        <p:origin x="624" y="60"/>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10/15/2015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10/15/2015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smtClean="0"/>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10/15/2015</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10/15/2015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10/15/2015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10/15/2015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10/15/2015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10/15/2015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10/15/2015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10/15/2015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rgbClr val="8C8C8C"/>
                </a:solidFill>
              </a:defRPr>
            </a:lvl1pPr>
          </a:lstStyle>
          <a:p>
            <a:fld id="{81C93FC7-9D1A-468B-98DB-D1E8D74418D9}" type="datetimeFigureOut">
              <a:rPr lang="en-US"/>
              <a:pPr/>
              <a:t>10/15/2015</a:t>
            </a:fld>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rgbClr val="8C8C8C"/>
                </a:solidFill>
              </a:defRPr>
            </a:lvl1pPr>
          </a:lstStyle>
          <a:p>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rgbClr val="8C8C8C"/>
                </a:solidFill>
              </a:defRPr>
            </a:lvl1pPr>
          </a:lstStyle>
          <a:p>
            <a:fld id="{A3F31473-23EB-4724-8B59-FE6D21D89FA4}" type="slidenum">
              <a:rPr/>
              <a:pPr/>
              <a:t>‹#›</a:t>
            </a:fld>
            <a:endParaRPr/>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REMS</a:t>
            </a:r>
            <a:br>
              <a:rPr lang="en-US" dirty="0" smtClean="0"/>
            </a:br>
            <a:r>
              <a:rPr lang="en-US" dirty="0" smtClean="0"/>
              <a:t>--------</a:t>
            </a:r>
            <a:br>
              <a:rPr lang="en-US" dirty="0" smtClean="0"/>
            </a:br>
            <a:r>
              <a:rPr lang="en-US" dirty="0" smtClean="0"/>
              <a:t>Real</a:t>
            </a:r>
            <a:br>
              <a:rPr lang="en-US" dirty="0" smtClean="0"/>
            </a:br>
            <a:r>
              <a:rPr lang="en-US" dirty="0" smtClean="0"/>
              <a:t>Estate</a:t>
            </a:r>
            <a:br>
              <a:rPr lang="en-US" dirty="0" smtClean="0"/>
            </a:br>
            <a:r>
              <a:rPr lang="en-US" dirty="0" smtClean="0"/>
              <a:t>Management</a:t>
            </a:r>
            <a:br>
              <a:rPr lang="en-US" dirty="0" smtClean="0"/>
            </a:br>
            <a:r>
              <a:rPr lang="en-US" dirty="0" smtClean="0"/>
              <a:t>System</a:t>
            </a:r>
            <a:endParaRPr lang="en-US" dirty="0"/>
          </a:p>
        </p:txBody>
      </p:sp>
      <p:sp>
        <p:nvSpPr>
          <p:cNvPr id="3" name="Subtitle 2"/>
          <p:cNvSpPr>
            <a:spLocks noGrp="1"/>
          </p:cNvSpPr>
          <p:nvPr>
            <p:ph type="subTitle" idx="1"/>
          </p:nvPr>
        </p:nvSpPr>
        <p:spPr/>
        <p:txBody>
          <a:bodyPr>
            <a:normAutofit/>
          </a:bodyPr>
          <a:lstStyle/>
          <a:p>
            <a:r>
              <a:rPr lang="en-US" dirty="0" smtClean="0"/>
              <a:t>Group  6</a:t>
            </a:r>
          </a:p>
          <a:p>
            <a:r>
              <a:rPr lang="en-US" dirty="0" smtClean="0"/>
              <a:t>- Fakunle Mayowa Samuel</a:t>
            </a:r>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0812" y="0"/>
            <a:ext cx="11810999" cy="6836717"/>
          </a:xfrm>
        </p:spPr>
      </p:pic>
      <p:sp>
        <p:nvSpPr>
          <p:cNvPr id="2" name="Title 1"/>
          <p:cNvSpPr>
            <a:spLocks noGrp="1"/>
          </p:cNvSpPr>
          <p:nvPr>
            <p:ph type="title"/>
          </p:nvPr>
        </p:nvSpPr>
        <p:spPr>
          <a:xfrm>
            <a:off x="3884612" y="6248400"/>
            <a:ext cx="2895600" cy="609600"/>
          </a:xfrm>
        </p:spPr>
        <p:txBody>
          <a:bodyPr/>
          <a:lstStyle/>
          <a:p>
            <a:r>
              <a:rPr lang="en-US" dirty="0" smtClean="0"/>
              <a:t>Search Page</a:t>
            </a:r>
            <a:endParaRPr lang="en-US" dirty="0"/>
          </a:p>
        </p:txBody>
      </p:sp>
    </p:spTree>
    <p:extLst>
      <p:ext uri="{BB962C8B-B14F-4D97-AF65-F5344CB8AC3E}">
        <p14:creationId xmlns:p14="http://schemas.microsoft.com/office/powerpoint/2010/main" val="338637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52400"/>
            <a:ext cx="11757639" cy="6553201"/>
          </a:xfrm>
        </p:spPr>
      </p:pic>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2745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79612" y="5257800"/>
            <a:ext cx="7924801" cy="1066800"/>
          </a:xfrm>
        </p:spPr>
        <p:txBody>
          <a:bodyPr/>
          <a:lstStyle/>
          <a:p>
            <a:r>
              <a:rPr lang="en-US" dirty="0"/>
              <a:t>REMS - Real Estate Management System</a:t>
            </a:r>
          </a:p>
        </p:txBody>
      </p:sp>
      <p:sp>
        <p:nvSpPr>
          <p:cNvPr id="14" name="Content Placeholder 13"/>
          <p:cNvSpPr>
            <a:spLocks noGrp="1"/>
          </p:cNvSpPr>
          <p:nvPr>
            <p:ph idx="1"/>
          </p:nvPr>
        </p:nvSpPr>
        <p:spPr/>
        <p:txBody>
          <a:bodyPr>
            <a:normAutofit fontScale="92500" lnSpcReduction="20000"/>
          </a:bodyPr>
          <a:lstStyle/>
          <a:p>
            <a:r>
              <a:rPr lang="en-US" dirty="0">
                <a:solidFill>
                  <a:schemeClr val="accent2">
                    <a:lumMod val="75000"/>
                  </a:schemeClr>
                </a:solidFill>
              </a:rPr>
              <a:t>REMS helps its user manage any real estate property.</a:t>
            </a:r>
          </a:p>
          <a:p>
            <a:r>
              <a:rPr lang="en-US" dirty="0">
                <a:solidFill>
                  <a:schemeClr val="accent2">
                    <a:lumMod val="75000"/>
                  </a:schemeClr>
                </a:solidFill>
              </a:rPr>
              <a:t>Real estate management is the operation, control, and oversight of real estate as used in its most broad terms. Management indicates a need to be cared for, monitored and accountability given for its useful life and condition. This is much akin to the role of management in any business.</a:t>
            </a:r>
          </a:p>
          <a:p>
            <a:r>
              <a:rPr lang="en-US" dirty="0">
                <a:solidFill>
                  <a:schemeClr val="accent2">
                    <a:lumMod val="75000"/>
                  </a:schemeClr>
                </a:solidFill>
              </a:rPr>
              <a:t>Real estate management is also the management of personal property, equipment, tooling and physical capital assets that are acquired and used to build, repair and maintain end item deliverables. Property management involves the processes, systems and manpower required to manage the life cycle of all acquired property as defined above including acquisition, control, accountability, responsibility, maintenance, utilization and disposition.</a:t>
            </a:r>
          </a:p>
          <a:p>
            <a:pPr marL="0" indent="0">
              <a:buNone/>
            </a:pPr>
            <a:endParaRPr lang="en-US"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75013" y="5257800"/>
            <a:ext cx="5867400" cy="1066800"/>
          </a:xfrm>
        </p:spPr>
        <p:txBody>
          <a:bodyPr/>
          <a:lstStyle/>
          <a:p>
            <a:r>
              <a:rPr lang="en-US" dirty="0"/>
              <a:t>REMS - Real Estate </a:t>
            </a:r>
            <a:r>
              <a:rPr lang="en-US" dirty="0" smtClean="0"/>
              <a:t>Manager</a:t>
            </a:r>
            <a:endParaRPr lang="en-US" dirty="0"/>
          </a:p>
        </p:txBody>
      </p:sp>
      <p:sp>
        <p:nvSpPr>
          <p:cNvPr id="14" name="Content Placeholder 13"/>
          <p:cNvSpPr>
            <a:spLocks noGrp="1"/>
          </p:cNvSpPr>
          <p:nvPr>
            <p:ph idx="1"/>
          </p:nvPr>
        </p:nvSpPr>
        <p:spPr/>
        <p:txBody>
          <a:bodyPr numCol="2">
            <a:normAutofit/>
          </a:bodyPr>
          <a:lstStyle/>
          <a:p>
            <a:r>
              <a:rPr lang="en-US" dirty="0"/>
              <a:t>Log In</a:t>
            </a:r>
          </a:p>
          <a:p>
            <a:r>
              <a:rPr lang="en-US" dirty="0"/>
              <a:t>Add new property</a:t>
            </a:r>
          </a:p>
          <a:p>
            <a:r>
              <a:rPr lang="en-US" dirty="0"/>
              <a:t>Search Property</a:t>
            </a:r>
          </a:p>
          <a:p>
            <a:r>
              <a:rPr lang="en-US" dirty="0"/>
              <a:t>Edit property details</a:t>
            </a:r>
          </a:p>
          <a:p>
            <a:r>
              <a:rPr lang="en-US" dirty="0"/>
              <a:t>Add new property owner</a:t>
            </a:r>
          </a:p>
          <a:p>
            <a:r>
              <a:rPr lang="en-US" dirty="0"/>
              <a:t>Search Property owner</a:t>
            </a:r>
          </a:p>
          <a:p>
            <a:r>
              <a:rPr lang="en-US" dirty="0"/>
              <a:t>Edit property owner details</a:t>
            </a:r>
          </a:p>
          <a:p>
            <a:r>
              <a:rPr lang="en-US" dirty="0"/>
              <a:t>Add new tenant</a:t>
            </a:r>
          </a:p>
          <a:p>
            <a:r>
              <a:rPr lang="en-US" dirty="0"/>
              <a:t>Search tenant</a:t>
            </a:r>
          </a:p>
          <a:p>
            <a:r>
              <a:rPr lang="en-US" dirty="0"/>
              <a:t>Edit tenant details</a:t>
            </a:r>
          </a:p>
          <a:p>
            <a:r>
              <a:rPr lang="en-US" dirty="0"/>
              <a:t>Check personal details</a:t>
            </a:r>
          </a:p>
          <a:p>
            <a:r>
              <a:rPr lang="en-US" dirty="0"/>
              <a:t>Edit personal details</a:t>
            </a:r>
          </a:p>
        </p:txBody>
      </p:sp>
    </p:spTree>
    <p:extLst>
      <p:ext uri="{BB962C8B-B14F-4D97-AF65-F5344CB8AC3E}">
        <p14:creationId xmlns:p14="http://schemas.microsoft.com/office/powerpoint/2010/main" val="2983341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70212" y="5257800"/>
            <a:ext cx="6934201" cy="1066800"/>
          </a:xfrm>
        </p:spPr>
        <p:txBody>
          <a:bodyPr/>
          <a:lstStyle/>
          <a:p>
            <a:r>
              <a:rPr lang="en-US" dirty="0"/>
              <a:t>REMS </a:t>
            </a:r>
            <a:r>
              <a:rPr lang="en-US" dirty="0" smtClean="0"/>
              <a:t>– Property Owner / Landlord</a:t>
            </a:r>
            <a:endParaRPr lang="en-US" dirty="0"/>
          </a:p>
        </p:txBody>
      </p:sp>
      <p:sp>
        <p:nvSpPr>
          <p:cNvPr id="14" name="Content Placeholder 13"/>
          <p:cNvSpPr>
            <a:spLocks noGrp="1"/>
          </p:cNvSpPr>
          <p:nvPr>
            <p:ph idx="1"/>
          </p:nvPr>
        </p:nvSpPr>
        <p:spPr/>
        <p:txBody>
          <a:bodyPr/>
          <a:lstStyle/>
          <a:p>
            <a:r>
              <a:rPr lang="en-US" dirty="0"/>
              <a:t>Log In</a:t>
            </a:r>
          </a:p>
          <a:p>
            <a:r>
              <a:rPr lang="en-US" dirty="0"/>
              <a:t>Search Property</a:t>
            </a:r>
          </a:p>
          <a:p>
            <a:r>
              <a:rPr lang="en-US" dirty="0"/>
              <a:t>Edit property details</a:t>
            </a:r>
          </a:p>
          <a:p>
            <a:r>
              <a:rPr lang="en-US" dirty="0"/>
              <a:t>Check personal details</a:t>
            </a:r>
          </a:p>
          <a:p>
            <a:r>
              <a:rPr lang="en-US" dirty="0"/>
              <a:t>Edit personal details</a:t>
            </a:r>
          </a:p>
        </p:txBody>
      </p:sp>
    </p:spTree>
    <p:extLst>
      <p:ext uri="{BB962C8B-B14F-4D97-AF65-F5344CB8AC3E}">
        <p14:creationId xmlns:p14="http://schemas.microsoft.com/office/powerpoint/2010/main" val="2961780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70213" y="5181600"/>
            <a:ext cx="5791200" cy="1066800"/>
          </a:xfrm>
        </p:spPr>
        <p:txBody>
          <a:bodyPr/>
          <a:lstStyle/>
          <a:p>
            <a:r>
              <a:rPr lang="en-US" dirty="0"/>
              <a:t>REMS - Real </a:t>
            </a:r>
            <a:r>
              <a:rPr lang="en-US" dirty="0" smtClean="0"/>
              <a:t>Estate Tenant</a:t>
            </a:r>
            <a:endParaRPr lang="en-US" dirty="0"/>
          </a:p>
        </p:txBody>
      </p:sp>
      <p:sp>
        <p:nvSpPr>
          <p:cNvPr id="14" name="Content Placeholder 13"/>
          <p:cNvSpPr>
            <a:spLocks noGrp="1"/>
          </p:cNvSpPr>
          <p:nvPr>
            <p:ph idx="1"/>
          </p:nvPr>
        </p:nvSpPr>
        <p:spPr/>
        <p:txBody>
          <a:bodyPr/>
          <a:lstStyle/>
          <a:p>
            <a:r>
              <a:rPr lang="en-US" dirty="0"/>
              <a:t>Log In</a:t>
            </a:r>
          </a:p>
          <a:p>
            <a:r>
              <a:rPr lang="en-US" dirty="0"/>
              <a:t>Check personal details</a:t>
            </a:r>
          </a:p>
          <a:p>
            <a:r>
              <a:rPr lang="en-US" dirty="0"/>
              <a:t>Edit personal details</a:t>
            </a:r>
          </a:p>
          <a:p>
            <a:r>
              <a:rPr lang="en-US" dirty="0"/>
              <a:t>Search New Property to rent</a:t>
            </a:r>
          </a:p>
        </p:txBody>
      </p:sp>
    </p:spTree>
    <p:extLst>
      <p:ext uri="{BB962C8B-B14F-4D97-AF65-F5344CB8AC3E}">
        <p14:creationId xmlns:p14="http://schemas.microsoft.com/office/powerpoint/2010/main" val="3415636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61012" cy="8517287"/>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2" y="5257800"/>
            <a:ext cx="2895600" cy="1066800"/>
          </a:xfrm>
        </p:spPr>
        <p:txBody>
          <a:bodyPr/>
          <a:lstStyle/>
          <a:p>
            <a:r>
              <a:rPr lang="en-US" dirty="0" smtClean="0"/>
              <a:t>Properties</a:t>
            </a:r>
            <a:endParaRPr lang="en-US" dirty="0"/>
          </a:p>
        </p:txBody>
      </p:sp>
      <p:sp>
        <p:nvSpPr>
          <p:cNvPr id="5" name="Content Placeholder 4"/>
          <p:cNvSpPr>
            <a:spLocks noGrp="1"/>
          </p:cNvSpPr>
          <p:nvPr>
            <p:ph sz="half" idx="1"/>
          </p:nvPr>
        </p:nvSpPr>
        <p:spPr/>
        <p:txBody>
          <a:bodyPr/>
          <a:lstStyle/>
          <a:p>
            <a:r>
              <a:rPr lang="en-US" dirty="0" smtClean="0"/>
              <a:t>Properties haves</a:t>
            </a:r>
          </a:p>
          <a:p>
            <a:pPr lvl="1"/>
            <a:r>
              <a:rPr lang="en-US" dirty="0" smtClean="0"/>
              <a:t>Address</a:t>
            </a:r>
            <a:endParaRPr lang="en-US" dirty="0"/>
          </a:p>
          <a:p>
            <a:pPr lvl="1"/>
            <a:r>
              <a:rPr lang="en-US" dirty="0" smtClean="0"/>
              <a:t>Price</a:t>
            </a:r>
          </a:p>
          <a:p>
            <a:pPr lvl="1"/>
            <a:r>
              <a:rPr lang="en-US" dirty="0" smtClean="0"/>
              <a:t>Description</a:t>
            </a:r>
            <a:endParaRPr lang="en-US" dirty="0"/>
          </a:p>
          <a:p>
            <a:pPr lvl="1"/>
            <a:r>
              <a:rPr lang="en-US" dirty="0" smtClean="0"/>
              <a:t>Status (</a:t>
            </a:r>
            <a:r>
              <a:rPr lang="en-US" dirty="0" err="1" smtClean="0"/>
              <a:t>Sold,Lease,Available</a:t>
            </a:r>
            <a:r>
              <a:rPr lang="en-US" dirty="0" smtClean="0"/>
              <a:t>..)</a:t>
            </a:r>
            <a:endParaRPr lang="en-US" dirty="0"/>
          </a:p>
          <a:p>
            <a:pPr lvl="1"/>
            <a:r>
              <a:rPr lang="en-US" dirty="0" smtClean="0"/>
              <a:t>Landlord</a:t>
            </a:r>
            <a:endParaRPr lang="en-US" dirty="0"/>
          </a:p>
        </p:txBody>
      </p:sp>
      <p:graphicFrame>
        <p:nvGraphicFramePr>
          <p:cNvPr id="6" name="Content Placeholder 5" descr="Sample table with 3 columns, 4 rows" title="Table"/>
          <p:cNvGraphicFramePr>
            <a:graphicFrameLocks noGrp="1"/>
          </p:cNvGraphicFramePr>
          <p:nvPr>
            <p:ph sz="half" idx="2"/>
            <p:extLst>
              <p:ext uri="{D42A27DB-BD31-4B8C-83A1-F6EECF244321}">
                <p14:modId xmlns:p14="http://schemas.microsoft.com/office/powerpoint/2010/main" val="1008348726"/>
              </p:ext>
            </p:extLst>
          </p:nvPr>
        </p:nvGraphicFramePr>
        <p:xfrm>
          <a:off x="6551613" y="685800"/>
          <a:ext cx="5029200" cy="3581400"/>
        </p:xfrm>
        <a:graphic>
          <a:graphicData uri="http://schemas.openxmlformats.org/drawingml/2006/table">
            <a:tbl>
              <a:tblPr firstRow="1" bandRow="1">
                <a:tableStyleId>{5C22544A-7EE6-4342-B048-85BDC9FD1C3A}</a:tableStyleId>
              </a:tblPr>
              <a:tblGrid>
                <a:gridCol w="1676400"/>
                <a:gridCol w="1676400"/>
                <a:gridCol w="1676400"/>
              </a:tblGrid>
              <a:tr h="895350">
                <a:tc>
                  <a:txBody>
                    <a:bodyPr/>
                    <a:lstStyle/>
                    <a:p>
                      <a:r>
                        <a:rPr lang="en-US" dirty="0" smtClean="0"/>
                        <a:t>Vacant</a:t>
                      </a:r>
                      <a:r>
                        <a:rPr lang="en-US" baseline="0" dirty="0" smtClean="0"/>
                        <a:t> Land</a:t>
                      </a:r>
                      <a:endParaRPr lang="en-US" dirty="0"/>
                    </a:p>
                  </a:txBody>
                  <a:tcPr anchor="ctr"/>
                </a:tc>
                <a:tc>
                  <a:txBody>
                    <a:bodyPr/>
                    <a:lstStyle/>
                    <a:p>
                      <a:pPr algn="ctr"/>
                      <a:r>
                        <a:rPr lang="en-US" dirty="0" smtClean="0"/>
                        <a:t>Residential </a:t>
                      </a:r>
                      <a:endParaRPr lang="en-US" dirty="0"/>
                    </a:p>
                  </a:txBody>
                  <a:tcPr anchor="ctr"/>
                </a:tc>
                <a:tc>
                  <a:txBody>
                    <a:bodyPr/>
                    <a:lstStyle/>
                    <a:p>
                      <a:pPr algn="ctr"/>
                      <a:r>
                        <a:rPr lang="en-US" dirty="0" smtClean="0"/>
                        <a:t>Commercial</a:t>
                      </a:r>
                      <a:endParaRPr lang="en-US" dirty="0"/>
                    </a:p>
                  </a:txBody>
                  <a:tcPr anchor="ctr"/>
                </a:tc>
              </a:tr>
              <a:tr h="895350">
                <a:tc>
                  <a:txBody>
                    <a:bodyPr/>
                    <a:lstStyle/>
                    <a:p>
                      <a:r>
                        <a:rPr lang="en-US" dirty="0" smtClean="0"/>
                        <a:t>Size</a:t>
                      </a:r>
                      <a:endParaRPr lang="en-US" dirty="0"/>
                    </a:p>
                  </a:txBody>
                  <a:tcPr anchor="ctr"/>
                </a:tc>
                <a:tc>
                  <a:txBody>
                    <a:bodyPr/>
                    <a:lstStyle/>
                    <a:p>
                      <a:pPr algn="ctr"/>
                      <a:r>
                        <a:rPr lang="en-US" dirty="0" smtClean="0"/>
                        <a:t>No of Rooms</a:t>
                      </a:r>
                      <a:endParaRPr lang="en-US" dirty="0"/>
                    </a:p>
                  </a:txBody>
                  <a:tcPr anchor="ctr"/>
                </a:tc>
                <a:tc>
                  <a:txBody>
                    <a:bodyPr/>
                    <a:lstStyle/>
                    <a:p>
                      <a:pPr algn="ctr"/>
                      <a:r>
                        <a:rPr lang="en-US" dirty="0" smtClean="0"/>
                        <a:t>Building</a:t>
                      </a:r>
                      <a:endParaRPr lang="en-US" dirty="0"/>
                    </a:p>
                  </a:txBody>
                  <a:tcPr anchor="ctr"/>
                </a:tc>
              </a:tr>
              <a:tr h="895350">
                <a:tc>
                  <a:txBody>
                    <a:bodyPr/>
                    <a:lstStyle/>
                    <a:p>
                      <a:endParaRPr lang="en-US" dirty="0"/>
                    </a:p>
                  </a:txBody>
                  <a:tcPr anchor="ctr"/>
                </a:tc>
                <a:tc>
                  <a:txBody>
                    <a:bodyPr/>
                    <a:lstStyle/>
                    <a:p>
                      <a:pPr algn="ctr"/>
                      <a:r>
                        <a:rPr lang="en-US" dirty="0" smtClean="0"/>
                        <a:t>Living</a:t>
                      </a:r>
                      <a:r>
                        <a:rPr lang="en-US" baseline="0" dirty="0" smtClean="0"/>
                        <a:t> Area</a:t>
                      </a:r>
                      <a:endParaRPr lang="en-US" dirty="0"/>
                    </a:p>
                  </a:txBody>
                  <a:tcPr anchor="ctr"/>
                </a:tc>
                <a:tc>
                  <a:txBody>
                    <a:bodyPr/>
                    <a:lstStyle/>
                    <a:p>
                      <a:pPr algn="ctr"/>
                      <a:r>
                        <a:rPr lang="en-US" dirty="0" smtClean="0"/>
                        <a:t>Type</a:t>
                      </a:r>
                      <a:endParaRPr lang="en-US" dirty="0"/>
                    </a:p>
                  </a:txBody>
                  <a:tcPr anchor="ctr"/>
                </a:tc>
              </a:tr>
              <a:tr h="895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smtClean="0"/>
                        <a:t>Type</a:t>
                      </a:r>
                      <a:endParaRPr lang="en-US" dirty="0"/>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2713" y="304800"/>
            <a:ext cx="11924827" cy="6324600"/>
          </a:xfrm>
        </p:spPr>
      </p:pic>
      <p:sp>
        <p:nvSpPr>
          <p:cNvPr id="2" name="Title 1"/>
          <p:cNvSpPr>
            <a:spLocks noGrp="1"/>
          </p:cNvSpPr>
          <p:nvPr>
            <p:ph type="title"/>
          </p:nvPr>
        </p:nvSpPr>
        <p:spPr/>
        <p:txBody>
          <a:bodyPr/>
          <a:lstStyle/>
          <a:p>
            <a:r>
              <a:rPr lang="en-US" dirty="0" smtClean="0"/>
              <a:t>Register</a:t>
            </a:r>
            <a:endParaRPr lang="en-US" dirty="0"/>
          </a:p>
        </p:txBody>
      </p:sp>
    </p:spTree>
    <p:extLst>
      <p:ext uri="{BB962C8B-B14F-4D97-AF65-F5344CB8AC3E}">
        <p14:creationId xmlns:p14="http://schemas.microsoft.com/office/powerpoint/2010/main" val="2043123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4328" y="0"/>
            <a:ext cx="11356485" cy="6664588"/>
          </a:xfrm>
        </p:spPr>
      </p:pic>
      <p:sp>
        <p:nvSpPr>
          <p:cNvPr id="2" name="Title 1"/>
          <p:cNvSpPr>
            <a:spLocks noGrp="1"/>
          </p:cNvSpPr>
          <p:nvPr>
            <p:ph type="title"/>
          </p:nvPr>
        </p:nvSpPr>
        <p:spPr/>
        <p:txBody>
          <a:bodyPr/>
          <a:lstStyle/>
          <a:p>
            <a:r>
              <a:rPr lang="en-US" dirty="0" smtClean="0"/>
              <a:t>Log In</a:t>
            </a:r>
            <a:endParaRPr lang="en-US" dirty="0"/>
          </a:p>
        </p:txBody>
      </p:sp>
    </p:spTree>
    <p:extLst>
      <p:ext uri="{BB962C8B-B14F-4D97-AF65-F5344CB8AC3E}">
        <p14:creationId xmlns:p14="http://schemas.microsoft.com/office/powerpoint/2010/main" val="317304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D7DC9D6-C974-4760-AF25-FD6F69EC14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0</TotalTime>
  <Words>254</Words>
  <Application>Microsoft Office PowerPoint</Application>
  <PresentationFormat>Custom</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Marketing 16x9</vt:lpstr>
      <vt:lpstr>REMS -------- Real Estate Management System</vt:lpstr>
      <vt:lpstr>REMS - Real Estate Management System</vt:lpstr>
      <vt:lpstr>REMS - Real Estate Manager</vt:lpstr>
      <vt:lpstr>REMS – Property Owner / Landlord</vt:lpstr>
      <vt:lpstr>REMS - Real Estate Tenant</vt:lpstr>
      <vt:lpstr>PowerPoint Presentation</vt:lpstr>
      <vt:lpstr>Properties</vt:lpstr>
      <vt:lpstr>Register</vt:lpstr>
      <vt:lpstr>Log In</vt:lpstr>
      <vt:lpstr>Search Page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2015-10-15T01:13:38Z</dcterms:created>
  <dcterms:modified xsi:type="dcterms:W3CDTF">2015-10-15T03:01:27Z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