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d5a0209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d5a0209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d63c7533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d63c753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d7d04f5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d7d04f5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d63c753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d63c753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d5a0209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d5a0209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d63c753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d63c753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89f97f91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89f97f91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d7d04f54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d7d04f54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89f97f91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89f97f91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89f97f97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89f97f97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d7d04f5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d7d04f5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d7d04f54f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d7d04f54f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89f97f973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89f97f973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d63c753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d63c753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tonygordonjr/spotify-dataset-2023" TargetMode="External"/><Relationship Id="rId4" Type="http://schemas.openxmlformats.org/officeDocument/2006/relationships/hyperlink" Target="https://developer.spotify.com/documentation/web-ap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_2-t-kKZHPj0CnrifYTaqPgMUw517yxM#scrollTo=jV0ebWm_n4b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Indie Spotify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ADA-Unibo Lab project presentation about Spotify and music trends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739350" y="4721400"/>
            <a:ext cx="1665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A.Y 2023-2024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000" y="896175"/>
            <a:ext cx="971976" cy="97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39725" y="431450"/>
            <a:ext cx="7472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Indie and Popular artists have different taste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13" y="1152475"/>
            <a:ext cx="3826350" cy="32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038" y="1152475"/>
            <a:ext cx="3316341" cy="328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653400" y="4436875"/>
            <a:ext cx="783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Our hypothesis on genre distribution was correct, different popularity leads to different leading genres. Popular ones have few surprises in store, while indie ones were quite unexpected. 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popularity evolves in strange ways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graph we sampled different peculiar genres from the top 10 indie genres seen in the previous chart.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Popularity for these genres is varied and present different curves: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Fake</a:t>
            </a:r>
            <a:r>
              <a:rPr lang="en"/>
              <a:t> is a placeholder genre for covers, unidentified reproduction of existing music and it makes sense to have high number of “artists” in the 0 tier. 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Karaoke</a:t>
            </a:r>
            <a:r>
              <a:rPr lang="en"/>
              <a:t> is distributed in a more uniform way to then disappear at almost 30 popularity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Instrumental lullaby</a:t>
            </a:r>
            <a:r>
              <a:rPr lang="en"/>
              <a:t> is a very niche but consistently </a:t>
            </a:r>
            <a:r>
              <a:rPr lang="en"/>
              <a:t>popular genre that starts at 20 and finishes with an artist at almost 50 popularity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75"/>
            <a:ext cx="4449748" cy="36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Indie music has many genres, indie artists don’t.</a:t>
            </a:r>
            <a:endParaRPr/>
          </a:p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11.06% of total genres are also present among most popular artists (top 1000)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22.51% of total genres are also present among indie artists (least 1000)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graph seems to collide with the percentages showed above, but they’re not actually. It just explains that indie and emerging artists have more variety when they </a:t>
            </a:r>
            <a:r>
              <a:rPr lang="en"/>
              <a:t>pick a genre, but having a smaller production they tend to have fewer genres for each one of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152475"/>
            <a:ext cx="4151950" cy="31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artists have few labels to choose from.</a:t>
            </a:r>
            <a:endParaRPr/>
          </a:p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5396125" y="1152475"/>
            <a:ext cx="343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most part of the popularity range, the distribution grows apparently linearly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very popular artists the distribution starts growing </a:t>
            </a:r>
            <a:r>
              <a:rPr lang="en"/>
              <a:t>explosively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goes to show that major artists tend to get much more attention from the labels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8"/>
            <a:ext cx="4992324" cy="2908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study allows us to understand some key features of music trends and how they are stored and treated by the main music provider today.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Submerged parts of the dataset represent and allow us to peak into different genres and interests from higher popularity tiers.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Spotify is easy-access for new artists but it’s not that easy to become popular.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Labels follow a different pattern in Spotify from the one we can expect.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Indie and popular music are different in their genre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Indie music is more creative with genres but one indie artist is usually less so than one popular artist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Labels treat indie and average segment equally, and treat the most popular artists differently</a:t>
            </a:r>
            <a:endParaRPr/>
          </a:p>
        </p:txBody>
      </p:sp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take away of the Project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476250" y="2258995"/>
            <a:ext cx="8425416" cy="6491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2EBD59"/>
                </a:solidFill>
                <a:latin typeface="Roboto"/>
              </a:rPr>
              <a:t>Thank you for your attention!</a:t>
            </a:r>
          </a:p>
        </p:txBody>
      </p:sp>
      <p:sp>
        <p:nvSpPr>
          <p:cNvPr id="155" name="Google Shape;155;p27"/>
          <p:cNvSpPr txBox="1"/>
          <p:nvPr/>
        </p:nvSpPr>
        <p:spPr>
          <a:xfrm>
            <a:off x="3247800" y="693050"/>
            <a:ext cx="391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2946150" y="4579525"/>
            <a:ext cx="32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Francesco Alaimo -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Nikolai Gorbachev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The Research</a:t>
            </a:r>
            <a:endParaRPr sz="30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31050"/>
            <a:ext cx="85206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research we’re discovering trends and features of modern popular music via the data of Spotify.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primary</a:t>
            </a:r>
            <a:r>
              <a:rPr lang="en"/>
              <a:t> focus is </a:t>
            </a:r>
            <a:r>
              <a:rPr lang="en"/>
              <a:t>exploring</a:t>
            </a:r>
            <a:r>
              <a:rPr lang="en"/>
              <a:t> the difference in indie and popular music.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The Research Questions</a:t>
            </a:r>
            <a:endParaRPr sz="30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31050"/>
            <a:ext cx="85206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a look at the dataset some questions sparked: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popularity, how does it relate to followers?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definition of indie?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genres distribute?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labels work?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The Dataset</a:t>
            </a:r>
            <a:endParaRPr sz="30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626600"/>
            <a:ext cx="85206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dataset</a:t>
            </a:r>
            <a:r>
              <a:rPr lang="en"/>
              <a:t> we decided to use lives on Kaggle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by Tony G</a:t>
            </a:r>
            <a:r>
              <a:rPr lang="en"/>
              <a:t>ordon</a:t>
            </a:r>
            <a:r>
              <a:rPr lang="en"/>
              <a:t> Jr. using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Spotify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49 columns in the general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 files in total (~450MB)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CSV format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The approach</a:t>
            </a:r>
            <a:endParaRPr sz="30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549650"/>
            <a:ext cx="8520600" cy="2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approach we used involved simple but powerful data analysis tool.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Colab</a:t>
            </a:r>
            <a:r>
              <a:rPr lang="en"/>
              <a:t> for code sharing and live </a:t>
            </a:r>
            <a:r>
              <a:rPr lang="en"/>
              <a:t>cooperation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Pandas for exploration and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Numpy for linear algebra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Matplotlib to visualize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Last but not least the KISS philosophy (Keep It Simple Stupid)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63525"/>
            <a:ext cx="429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skewed artist popularity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7"/>
            <a:ext cx="4161725" cy="31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4107349" cy="31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11700" y="4568875"/>
            <a:ext cx="7752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These two graphs show how skewed and submerged the lowest levels of popularity are in the dataset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is current trend, Followers are something else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</a:t>
            </a:r>
            <a:r>
              <a:rPr lang="en"/>
              <a:t>: Popularity and followers are not the same. Popularity measures current trends relating to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graph we can infer that: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Popularity and Followers are somehow correlated but different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highest number of followers does not correspond to the highest popularity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Followers are an absolute measure, therefore Popularity must be somehow time related (current trending artists)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9901" cy="322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is current trend, Followers are something else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295375"/>
            <a:ext cx="8219400" cy="12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</a:t>
            </a:r>
            <a:r>
              <a:rPr b="1" lang="en"/>
              <a:t>Taylor Swift</a:t>
            </a:r>
            <a:r>
              <a:rPr lang="en"/>
              <a:t> the most popular at the time and date of this dataset (2023) we can say with a certain degree of certainty that our hypothesis is correct.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38385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170125"/>
            <a:ext cx="40671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scope of this project we investigate and treat as indie the submerged and ignored part of the Spotify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decided that the right approach was not selecting those artists that</a:t>
            </a:r>
            <a:r>
              <a:rPr lang="en"/>
              <a:t> have the “indie” word stand-alone or associated to another genre in the genre columns. (In order to avoid indie artists of the past that are popular and well known today).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approach was to select the </a:t>
            </a:r>
            <a:r>
              <a:rPr b="1" lang="en"/>
              <a:t>1000 least followed ones</a:t>
            </a:r>
            <a:r>
              <a:rPr lang="en"/>
              <a:t>, avoiding the artists with 0 followers that are not very representative in our opinion.</a:t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mean by “indie” anyway?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