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Default Extension="bin" ContentType="application/vnd.openxmlformats-officedocument.oleObject"/>
  <Default Extension="png" ContentType="image/png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Default Extension="vml" ContentType="application/vnd.openxmlformats-officedocument.vmlDrawing"/>
  <Override PartName="/ppt/diagrams/data3.xml" ContentType="application/vnd.openxmlformats-officedocument.drawingml.diagramData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5" r:id="rId10"/>
    <p:sldId id="264" r:id="rId11"/>
    <p:sldId id="266" r:id="rId12"/>
    <p:sldId id="267" r:id="rId13"/>
    <p:sldId id="268" r:id="rId14"/>
    <p:sldId id="271" r:id="rId15"/>
    <p:sldId id="269" r:id="rId16"/>
    <p:sldId id="270" r:id="rId17"/>
    <p:sldId id="283" r:id="rId18"/>
    <p:sldId id="273" r:id="rId19"/>
    <p:sldId id="278" r:id="rId20"/>
    <p:sldId id="272" r:id="rId21"/>
    <p:sldId id="274" r:id="rId22"/>
    <p:sldId id="284" r:id="rId23"/>
    <p:sldId id="275" r:id="rId24"/>
    <p:sldId id="285" r:id="rId25"/>
    <p:sldId id="277" r:id="rId26"/>
    <p:sldId id="279" r:id="rId27"/>
    <p:sldId id="280" r:id="rId28"/>
    <p:sldId id="281" r:id="rId29"/>
    <p:sldId id="282" r:id="rId30"/>
    <p:sldId id="287" r:id="rId31"/>
    <p:sldId id="288" r:id="rId32"/>
    <p:sldId id="293" r:id="rId33"/>
    <p:sldId id="289" r:id="rId34"/>
    <p:sldId id="290" r:id="rId35"/>
    <p:sldId id="291" r:id="rId36"/>
    <p:sldId id="292" r:id="rId37"/>
    <p:sldId id="296" r:id="rId38"/>
    <p:sldId id="295" r:id="rId39"/>
    <p:sldId id="294" r:id="rId40"/>
    <p:sldId id="297" r:id="rId41"/>
    <p:sldId id="298" r:id="rId42"/>
    <p:sldId id="299" r:id="rId43"/>
    <p:sldId id="300" r:id="rId44"/>
    <p:sldId id="302" r:id="rId45"/>
    <p:sldId id="301" r:id="rId46"/>
    <p:sldId id="286" r:id="rId47"/>
    <p:sldId id="303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46C2A7-9986-497F-A683-DB496169ED86}" type="doc">
      <dgm:prSet loTypeId="urn:microsoft.com/office/officeart/2005/8/layout/process1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IN"/>
        </a:p>
      </dgm:t>
    </dgm:pt>
    <dgm:pt modelId="{8B9E69C1-35C7-497C-8115-E279CCAB6D99}">
      <dgm:prSet phldrT="[Text]"/>
      <dgm:spPr/>
      <dgm:t>
        <a:bodyPr/>
        <a:lstStyle/>
        <a:p>
          <a:r>
            <a:rPr lang="en-IN" dirty="0" smtClean="0"/>
            <a:t>Antenna</a:t>
          </a:r>
          <a:endParaRPr lang="en-IN" dirty="0"/>
        </a:p>
      </dgm:t>
    </dgm:pt>
    <dgm:pt modelId="{6EFBDFF7-3D2A-421F-82E3-9D9000B5C044}" type="parTrans" cxnId="{A9E759DD-8FB0-4A59-B368-CA2AE8F55CBB}">
      <dgm:prSet/>
      <dgm:spPr/>
      <dgm:t>
        <a:bodyPr/>
        <a:lstStyle/>
        <a:p>
          <a:endParaRPr lang="en-IN"/>
        </a:p>
      </dgm:t>
    </dgm:pt>
    <dgm:pt modelId="{3C19E21D-19EE-4F8B-AEF0-AECBBDD5E49E}" type="sibTrans" cxnId="{A9E759DD-8FB0-4A59-B368-CA2AE8F55CBB}">
      <dgm:prSet/>
      <dgm:spPr/>
      <dgm:t>
        <a:bodyPr/>
        <a:lstStyle/>
        <a:p>
          <a:endParaRPr lang="en-IN"/>
        </a:p>
      </dgm:t>
    </dgm:pt>
    <dgm:pt modelId="{8336341D-5AF3-4CCC-81F1-E8E72E60A84E}">
      <dgm:prSet phldrT="[Text]"/>
      <dgm:spPr/>
      <dgm:t>
        <a:bodyPr/>
        <a:lstStyle/>
        <a:p>
          <a:r>
            <a:rPr lang="en-IN" dirty="0" smtClean="0"/>
            <a:t>RF chain</a:t>
          </a:r>
          <a:endParaRPr lang="en-IN" dirty="0"/>
        </a:p>
      </dgm:t>
    </dgm:pt>
    <dgm:pt modelId="{0F430F2C-DF2F-4E00-963A-E037F6D61494}" type="parTrans" cxnId="{28CB20E8-70C7-46DA-ADEF-7D1C0705795E}">
      <dgm:prSet/>
      <dgm:spPr/>
      <dgm:t>
        <a:bodyPr/>
        <a:lstStyle/>
        <a:p>
          <a:endParaRPr lang="en-IN"/>
        </a:p>
      </dgm:t>
    </dgm:pt>
    <dgm:pt modelId="{694EAF75-05FF-43DD-A099-84FF1A50B06E}" type="sibTrans" cxnId="{28CB20E8-70C7-46DA-ADEF-7D1C0705795E}">
      <dgm:prSet/>
      <dgm:spPr/>
      <dgm:t>
        <a:bodyPr/>
        <a:lstStyle/>
        <a:p>
          <a:endParaRPr lang="en-IN"/>
        </a:p>
      </dgm:t>
    </dgm:pt>
    <dgm:pt modelId="{AFBDD4ED-EF46-4104-9C14-561BCB581426}">
      <dgm:prSet phldrT="[Text]"/>
      <dgm:spPr/>
      <dgm:t>
        <a:bodyPr/>
        <a:lstStyle/>
        <a:p>
          <a:r>
            <a:rPr lang="en-IN" dirty="0" smtClean="0"/>
            <a:t>ADC</a:t>
          </a:r>
          <a:endParaRPr lang="en-IN" dirty="0"/>
        </a:p>
      </dgm:t>
    </dgm:pt>
    <dgm:pt modelId="{2B29D41C-0CC5-46C2-8F89-6B30D27A19A6}" type="parTrans" cxnId="{2AB4FB3A-E2D0-4838-AF8B-5EE3842636F1}">
      <dgm:prSet/>
      <dgm:spPr/>
      <dgm:t>
        <a:bodyPr/>
        <a:lstStyle/>
        <a:p>
          <a:endParaRPr lang="en-IN"/>
        </a:p>
      </dgm:t>
    </dgm:pt>
    <dgm:pt modelId="{C5A62DCC-AA5D-497A-9B3B-EE08BCE68FBD}" type="sibTrans" cxnId="{2AB4FB3A-E2D0-4838-AF8B-5EE3842636F1}">
      <dgm:prSet/>
      <dgm:spPr/>
      <dgm:t>
        <a:bodyPr/>
        <a:lstStyle/>
        <a:p>
          <a:endParaRPr lang="en-IN"/>
        </a:p>
      </dgm:t>
    </dgm:pt>
    <dgm:pt modelId="{B3134974-5B63-4782-A5FC-A5DD55E8FC71}" type="pres">
      <dgm:prSet presAssocID="{8746C2A7-9986-497F-A683-DB496169ED8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DE2F599-851C-4A4C-B3BF-002B7AB78EC9}" type="pres">
      <dgm:prSet presAssocID="{8B9E69C1-35C7-497C-8115-E279CCAB6D9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DD0182B-46D2-48D6-9917-186B7DA2F8B3}" type="pres">
      <dgm:prSet presAssocID="{3C19E21D-19EE-4F8B-AEF0-AECBBDD5E49E}" presName="sibTrans" presStyleLbl="sibTrans2D1" presStyleIdx="0" presStyleCnt="2"/>
      <dgm:spPr/>
      <dgm:t>
        <a:bodyPr/>
        <a:lstStyle/>
        <a:p>
          <a:endParaRPr lang="en-IN"/>
        </a:p>
      </dgm:t>
    </dgm:pt>
    <dgm:pt modelId="{1E2E452A-D799-4F17-8E36-B98B6255F39E}" type="pres">
      <dgm:prSet presAssocID="{3C19E21D-19EE-4F8B-AEF0-AECBBDD5E49E}" presName="connectorText" presStyleLbl="sibTrans2D1" presStyleIdx="0" presStyleCnt="2"/>
      <dgm:spPr/>
      <dgm:t>
        <a:bodyPr/>
        <a:lstStyle/>
        <a:p>
          <a:endParaRPr lang="en-IN"/>
        </a:p>
      </dgm:t>
    </dgm:pt>
    <dgm:pt modelId="{BA10CB9A-CFA5-43F4-A7E6-FDACB2D618A9}" type="pres">
      <dgm:prSet presAssocID="{8336341D-5AF3-4CCC-81F1-E8E72E60A84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CE82166-E8D5-4383-9FBA-AC848FDD0F3E}" type="pres">
      <dgm:prSet presAssocID="{694EAF75-05FF-43DD-A099-84FF1A50B06E}" presName="sibTrans" presStyleLbl="sibTrans2D1" presStyleIdx="1" presStyleCnt="2"/>
      <dgm:spPr/>
      <dgm:t>
        <a:bodyPr/>
        <a:lstStyle/>
        <a:p>
          <a:endParaRPr lang="en-IN"/>
        </a:p>
      </dgm:t>
    </dgm:pt>
    <dgm:pt modelId="{ACA93267-40F0-434C-8D74-41781F196B19}" type="pres">
      <dgm:prSet presAssocID="{694EAF75-05FF-43DD-A099-84FF1A50B06E}" presName="connectorText" presStyleLbl="sibTrans2D1" presStyleIdx="1" presStyleCnt="2"/>
      <dgm:spPr/>
      <dgm:t>
        <a:bodyPr/>
        <a:lstStyle/>
        <a:p>
          <a:endParaRPr lang="en-IN"/>
        </a:p>
      </dgm:t>
    </dgm:pt>
    <dgm:pt modelId="{89324DE7-C4FF-4ACC-88D1-E5FCE1F380D8}" type="pres">
      <dgm:prSet presAssocID="{AFBDD4ED-EF46-4104-9C14-561BCB58142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AB4FB3A-E2D0-4838-AF8B-5EE3842636F1}" srcId="{8746C2A7-9986-497F-A683-DB496169ED86}" destId="{AFBDD4ED-EF46-4104-9C14-561BCB581426}" srcOrd="2" destOrd="0" parTransId="{2B29D41C-0CC5-46C2-8F89-6B30D27A19A6}" sibTransId="{C5A62DCC-AA5D-497A-9B3B-EE08BCE68FBD}"/>
    <dgm:cxn modelId="{A9E759DD-8FB0-4A59-B368-CA2AE8F55CBB}" srcId="{8746C2A7-9986-497F-A683-DB496169ED86}" destId="{8B9E69C1-35C7-497C-8115-E279CCAB6D99}" srcOrd="0" destOrd="0" parTransId="{6EFBDFF7-3D2A-421F-82E3-9D9000B5C044}" sibTransId="{3C19E21D-19EE-4F8B-AEF0-AECBBDD5E49E}"/>
    <dgm:cxn modelId="{4D8D78A0-1D56-46E7-9E45-2B0A13C38644}" type="presOf" srcId="{8336341D-5AF3-4CCC-81F1-E8E72E60A84E}" destId="{BA10CB9A-CFA5-43F4-A7E6-FDACB2D618A9}" srcOrd="0" destOrd="0" presId="urn:microsoft.com/office/officeart/2005/8/layout/process1"/>
    <dgm:cxn modelId="{60060AE4-53B5-43C2-8F06-7CBDCA41DF39}" type="presOf" srcId="{694EAF75-05FF-43DD-A099-84FF1A50B06E}" destId="{ACA93267-40F0-434C-8D74-41781F196B19}" srcOrd="1" destOrd="0" presId="urn:microsoft.com/office/officeart/2005/8/layout/process1"/>
    <dgm:cxn modelId="{629408A7-7ADD-461D-BCCC-76AF256CB3BB}" type="presOf" srcId="{694EAF75-05FF-43DD-A099-84FF1A50B06E}" destId="{DCE82166-E8D5-4383-9FBA-AC848FDD0F3E}" srcOrd="0" destOrd="0" presId="urn:microsoft.com/office/officeart/2005/8/layout/process1"/>
    <dgm:cxn modelId="{1D91311B-227F-4B88-AE98-CDF9909A19BA}" type="presOf" srcId="{3C19E21D-19EE-4F8B-AEF0-AECBBDD5E49E}" destId="{1E2E452A-D799-4F17-8E36-B98B6255F39E}" srcOrd="1" destOrd="0" presId="urn:microsoft.com/office/officeart/2005/8/layout/process1"/>
    <dgm:cxn modelId="{95D80117-60CA-4C23-98D7-56D7D44D62DC}" type="presOf" srcId="{3C19E21D-19EE-4F8B-AEF0-AECBBDD5E49E}" destId="{CDD0182B-46D2-48D6-9917-186B7DA2F8B3}" srcOrd="0" destOrd="0" presId="urn:microsoft.com/office/officeart/2005/8/layout/process1"/>
    <dgm:cxn modelId="{28CB20E8-70C7-46DA-ADEF-7D1C0705795E}" srcId="{8746C2A7-9986-497F-A683-DB496169ED86}" destId="{8336341D-5AF3-4CCC-81F1-E8E72E60A84E}" srcOrd="1" destOrd="0" parTransId="{0F430F2C-DF2F-4E00-963A-E037F6D61494}" sibTransId="{694EAF75-05FF-43DD-A099-84FF1A50B06E}"/>
    <dgm:cxn modelId="{ADA491F3-5D07-459A-9309-F3D48BA624DA}" type="presOf" srcId="{8B9E69C1-35C7-497C-8115-E279CCAB6D99}" destId="{DDE2F599-851C-4A4C-B3BF-002B7AB78EC9}" srcOrd="0" destOrd="0" presId="urn:microsoft.com/office/officeart/2005/8/layout/process1"/>
    <dgm:cxn modelId="{6607CA31-93CE-4253-9C35-A7D24C4C0BA3}" type="presOf" srcId="{8746C2A7-9986-497F-A683-DB496169ED86}" destId="{B3134974-5B63-4782-A5FC-A5DD55E8FC71}" srcOrd="0" destOrd="0" presId="urn:microsoft.com/office/officeart/2005/8/layout/process1"/>
    <dgm:cxn modelId="{B05F2422-BAAC-4399-BCDF-CB0AF07C66E3}" type="presOf" srcId="{AFBDD4ED-EF46-4104-9C14-561BCB581426}" destId="{89324DE7-C4FF-4ACC-88D1-E5FCE1F380D8}" srcOrd="0" destOrd="0" presId="urn:microsoft.com/office/officeart/2005/8/layout/process1"/>
    <dgm:cxn modelId="{E4998249-6F92-4EB5-B25F-5E90DE477D0F}" type="presParOf" srcId="{B3134974-5B63-4782-A5FC-A5DD55E8FC71}" destId="{DDE2F599-851C-4A4C-B3BF-002B7AB78EC9}" srcOrd="0" destOrd="0" presId="urn:microsoft.com/office/officeart/2005/8/layout/process1"/>
    <dgm:cxn modelId="{32B2C0DB-4A09-400E-A20D-F1EEEE903D7F}" type="presParOf" srcId="{B3134974-5B63-4782-A5FC-A5DD55E8FC71}" destId="{CDD0182B-46D2-48D6-9917-186B7DA2F8B3}" srcOrd="1" destOrd="0" presId="urn:microsoft.com/office/officeart/2005/8/layout/process1"/>
    <dgm:cxn modelId="{4A053A09-FF69-442A-BC83-156F9AF9B6E5}" type="presParOf" srcId="{CDD0182B-46D2-48D6-9917-186B7DA2F8B3}" destId="{1E2E452A-D799-4F17-8E36-B98B6255F39E}" srcOrd="0" destOrd="0" presId="urn:microsoft.com/office/officeart/2005/8/layout/process1"/>
    <dgm:cxn modelId="{EDB813CD-CC5E-4023-BABA-A1FB31DB567A}" type="presParOf" srcId="{B3134974-5B63-4782-A5FC-A5DD55E8FC71}" destId="{BA10CB9A-CFA5-43F4-A7E6-FDACB2D618A9}" srcOrd="2" destOrd="0" presId="urn:microsoft.com/office/officeart/2005/8/layout/process1"/>
    <dgm:cxn modelId="{A12451E4-CC3B-4A77-8F02-6DF9B99CBF00}" type="presParOf" srcId="{B3134974-5B63-4782-A5FC-A5DD55E8FC71}" destId="{DCE82166-E8D5-4383-9FBA-AC848FDD0F3E}" srcOrd="3" destOrd="0" presId="urn:microsoft.com/office/officeart/2005/8/layout/process1"/>
    <dgm:cxn modelId="{AD6EB70E-DF20-436D-B07B-5864D9B0A7BE}" type="presParOf" srcId="{DCE82166-E8D5-4383-9FBA-AC848FDD0F3E}" destId="{ACA93267-40F0-434C-8D74-41781F196B19}" srcOrd="0" destOrd="0" presId="urn:microsoft.com/office/officeart/2005/8/layout/process1"/>
    <dgm:cxn modelId="{6EE8F03F-9353-43E0-91EA-682CFF12D8B6}" type="presParOf" srcId="{B3134974-5B63-4782-A5FC-A5DD55E8FC71}" destId="{89324DE7-C4FF-4ACC-88D1-E5FCE1F380D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F0226F-380B-401F-AEF4-7791C35EE888}" type="doc">
      <dgm:prSet loTypeId="urn:microsoft.com/office/officeart/2005/8/layout/process1" loCatId="process" qsTypeId="urn:microsoft.com/office/officeart/2005/8/quickstyle/simple1" qsCatId="simple" csTypeId="urn:microsoft.com/office/officeart/2005/8/colors/accent5_2" csCatId="accent5" phldr="1"/>
      <dgm:spPr/>
    </dgm:pt>
    <dgm:pt modelId="{E106FEF7-1CE4-4CCD-840E-1BEA5C05FDA4}">
      <dgm:prSet phldrT="[Text]"/>
      <dgm:spPr/>
      <dgm:t>
        <a:bodyPr/>
        <a:lstStyle/>
        <a:p>
          <a:r>
            <a:rPr lang="en-IN" dirty="0" smtClean="0"/>
            <a:t>Acquisition</a:t>
          </a:r>
          <a:endParaRPr lang="en-IN" dirty="0"/>
        </a:p>
      </dgm:t>
    </dgm:pt>
    <dgm:pt modelId="{09F43CF1-A038-46D2-ABEB-8C720CA8BBDF}" type="parTrans" cxnId="{E5E93725-1AC8-4DFB-88AB-5814FB0B015E}">
      <dgm:prSet/>
      <dgm:spPr/>
      <dgm:t>
        <a:bodyPr/>
        <a:lstStyle/>
        <a:p>
          <a:endParaRPr lang="en-IN"/>
        </a:p>
      </dgm:t>
    </dgm:pt>
    <dgm:pt modelId="{C67AD564-4297-47B1-91C1-78135D1C3198}" type="sibTrans" cxnId="{E5E93725-1AC8-4DFB-88AB-5814FB0B015E}">
      <dgm:prSet/>
      <dgm:spPr/>
      <dgm:t>
        <a:bodyPr/>
        <a:lstStyle/>
        <a:p>
          <a:endParaRPr lang="en-IN"/>
        </a:p>
      </dgm:t>
    </dgm:pt>
    <dgm:pt modelId="{5ACFF2F9-63FA-4555-B669-2F5C2098AFA4}">
      <dgm:prSet phldrT="[Text]"/>
      <dgm:spPr/>
      <dgm:t>
        <a:bodyPr/>
        <a:lstStyle/>
        <a:p>
          <a:r>
            <a:rPr lang="en-IN" dirty="0" smtClean="0"/>
            <a:t>Tracking</a:t>
          </a:r>
          <a:endParaRPr lang="en-IN" dirty="0"/>
        </a:p>
      </dgm:t>
    </dgm:pt>
    <dgm:pt modelId="{0F938377-D2C7-475D-B1DC-98C9EF63F1BC}" type="parTrans" cxnId="{4CF8D30A-0A39-4029-945C-0971EC32BFFC}">
      <dgm:prSet/>
      <dgm:spPr/>
      <dgm:t>
        <a:bodyPr/>
        <a:lstStyle/>
        <a:p>
          <a:endParaRPr lang="en-IN"/>
        </a:p>
      </dgm:t>
    </dgm:pt>
    <dgm:pt modelId="{379D8546-4071-4C2A-91B5-6D98AC634ACF}" type="sibTrans" cxnId="{4CF8D30A-0A39-4029-945C-0971EC32BFFC}">
      <dgm:prSet/>
      <dgm:spPr/>
      <dgm:t>
        <a:bodyPr/>
        <a:lstStyle/>
        <a:p>
          <a:endParaRPr lang="en-IN"/>
        </a:p>
      </dgm:t>
    </dgm:pt>
    <dgm:pt modelId="{F6F50156-DFC7-4E3E-936C-33A7566D9C75}">
      <dgm:prSet phldrT="[Text]"/>
      <dgm:spPr/>
      <dgm:t>
        <a:bodyPr/>
        <a:lstStyle/>
        <a:p>
          <a:r>
            <a:rPr lang="en-IN" dirty="0" smtClean="0"/>
            <a:t>Ephemeris and </a:t>
          </a:r>
          <a:r>
            <a:rPr lang="en-IN" dirty="0" err="1" smtClean="0"/>
            <a:t>pseudorange</a:t>
          </a:r>
          <a:endParaRPr lang="en-IN" dirty="0"/>
        </a:p>
      </dgm:t>
    </dgm:pt>
    <dgm:pt modelId="{A410617A-4A97-49D7-BC78-DBD2A5D73C41}" type="parTrans" cxnId="{E4A86EEF-F46A-48C5-B433-73E76F1F2D8C}">
      <dgm:prSet/>
      <dgm:spPr/>
      <dgm:t>
        <a:bodyPr/>
        <a:lstStyle/>
        <a:p>
          <a:endParaRPr lang="en-IN"/>
        </a:p>
      </dgm:t>
    </dgm:pt>
    <dgm:pt modelId="{0A663E71-3B25-4861-B65E-590119A4BC75}" type="sibTrans" cxnId="{E4A86EEF-F46A-48C5-B433-73E76F1F2D8C}">
      <dgm:prSet/>
      <dgm:spPr/>
      <dgm:t>
        <a:bodyPr/>
        <a:lstStyle/>
        <a:p>
          <a:endParaRPr lang="en-IN"/>
        </a:p>
      </dgm:t>
    </dgm:pt>
    <dgm:pt modelId="{D41F602D-5D71-48CC-B90F-A8EB5851E257}">
      <dgm:prSet phldrT="[Text]"/>
      <dgm:spPr/>
      <dgm:t>
        <a:bodyPr/>
        <a:lstStyle/>
        <a:p>
          <a:r>
            <a:rPr lang="en-IN" dirty="0" smtClean="0"/>
            <a:t>Satellite position</a:t>
          </a:r>
        </a:p>
      </dgm:t>
    </dgm:pt>
    <dgm:pt modelId="{40E02789-A663-4D96-A10F-A6799397F8E5}" type="parTrans" cxnId="{43256D59-0F04-4BDA-A568-205FEA75562F}">
      <dgm:prSet/>
      <dgm:spPr/>
      <dgm:t>
        <a:bodyPr/>
        <a:lstStyle/>
        <a:p>
          <a:endParaRPr lang="en-IN"/>
        </a:p>
      </dgm:t>
    </dgm:pt>
    <dgm:pt modelId="{8CC7FFD2-6FBB-4DD9-8EED-4D77615A78DC}" type="sibTrans" cxnId="{43256D59-0F04-4BDA-A568-205FEA75562F}">
      <dgm:prSet/>
      <dgm:spPr/>
      <dgm:t>
        <a:bodyPr/>
        <a:lstStyle/>
        <a:p>
          <a:endParaRPr lang="en-IN"/>
        </a:p>
      </dgm:t>
    </dgm:pt>
    <dgm:pt modelId="{357235C8-0926-4912-B08E-63674DC350B2}">
      <dgm:prSet phldrT="[Text]"/>
      <dgm:spPr/>
      <dgm:t>
        <a:bodyPr/>
        <a:lstStyle/>
        <a:p>
          <a:r>
            <a:rPr lang="en-IN" dirty="0" smtClean="0"/>
            <a:t>User Position</a:t>
          </a:r>
        </a:p>
      </dgm:t>
    </dgm:pt>
    <dgm:pt modelId="{714E15C6-F66B-4F15-8F89-AA08C914533C}" type="parTrans" cxnId="{05BAAF9A-BC01-40FB-9A95-CCC5D4A75E59}">
      <dgm:prSet/>
      <dgm:spPr/>
      <dgm:t>
        <a:bodyPr/>
        <a:lstStyle/>
        <a:p>
          <a:endParaRPr lang="en-IN"/>
        </a:p>
      </dgm:t>
    </dgm:pt>
    <dgm:pt modelId="{64E601A6-4241-4945-B0AF-0218BA90D69D}" type="sibTrans" cxnId="{05BAAF9A-BC01-40FB-9A95-CCC5D4A75E59}">
      <dgm:prSet/>
      <dgm:spPr/>
      <dgm:t>
        <a:bodyPr/>
        <a:lstStyle/>
        <a:p>
          <a:endParaRPr lang="en-IN"/>
        </a:p>
      </dgm:t>
    </dgm:pt>
    <dgm:pt modelId="{D58FB82F-DEFD-4C3D-BB3F-9703D5BBD201}" type="pres">
      <dgm:prSet presAssocID="{7DF0226F-380B-401F-AEF4-7791C35EE888}" presName="Name0" presStyleCnt="0">
        <dgm:presLayoutVars>
          <dgm:dir val="rev"/>
          <dgm:resizeHandles val="exact"/>
        </dgm:presLayoutVars>
      </dgm:prSet>
      <dgm:spPr/>
    </dgm:pt>
    <dgm:pt modelId="{604327AB-C50F-42A5-848B-A2458CD7A378}" type="pres">
      <dgm:prSet presAssocID="{E106FEF7-1CE4-4CCD-840E-1BEA5C05FDA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45BE263-618C-43DC-9909-EA88A127A4F3}" type="pres">
      <dgm:prSet presAssocID="{C67AD564-4297-47B1-91C1-78135D1C3198}" presName="sibTrans" presStyleLbl="sibTrans2D1" presStyleIdx="0" presStyleCnt="4"/>
      <dgm:spPr/>
      <dgm:t>
        <a:bodyPr/>
        <a:lstStyle/>
        <a:p>
          <a:endParaRPr lang="en-IN"/>
        </a:p>
      </dgm:t>
    </dgm:pt>
    <dgm:pt modelId="{C3E09960-2073-4D57-A3D5-F306D71C6773}" type="pres">
      <dgm:prSet presAssocID="{C67AD564-4297-47B1-91C1-78135D1C3198}" presName="connectorText" presStyleLbl="sibTrans2D1" presStyleIdx="0" presStyleCnt="4"/>
      <dgm:spPr/>
      <dgm:t>
        <a:bodyPr/>
        <a:lstStyle/>
        <a:p>
          <a:endParaRPr lang="en-IN"/>
        </a:p>
      </dgm:t>
    </dgm:pt>
    <dgm:pt modelId="{2202671E-E6D0-4B46-A1A9-45DC80EAF026}" type="pres">
      <dgm:prSet presAssocID="{5ACFF2F9-63FA-4555-B669-2F5C2098AFA4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640290C-6E00-4F46-922E-47232AE57DFC}" type="pres">
      <dgm:prSet presAssocID="{379D8546-4071-4C2A-91B5-6D98AC634ACF}" presName="sibTrans" presStyleLbl="sibTrans2D1" presStyleIdx="1" presStyleCnt="4"/>
      <dgm:spPr/>
      <dgm:t>
        <a:bodyPr/>
        <a:lstStyle/>
        <a:p>
          <a:endParaRPr lang="en-IN"/>
        </a:p>
      </dgm:t>
    </dgm:pt>
    <dgm:pt modelId="{6BC2960D-976B-46C9-9E95-7F0BE9A7335C}" type="pres">
      <dgm:prSet presAssocID="{379D8546-4071-4C2A-91B5-6D98AC634ACF}" presName="connectorText" presStyleLbl="sibTrans2D1" presStyleIdx="1" presStyleCnt="4"/>
      <dgm:spPr/>
      <dgm:t>
        <a:bodyPr/>
        <a:lstStyle/>
        <a:p>
          <a:endParaRPr lang="en-IN"/>
        </a:p>
      </dgm:t>
    </dgm:pt>
    <dgm:pt modelId="{435913F3-EBAB-4149-921E-6BF16F0F6C27}" type="pres">
      <dgm:prSet presAssocID="{F6F50156-DFC7-4E3E-936C-33A7566D9C7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6D6F04C-C569-45ED-B90A-CC2CAB994E22}" type="pres">
      <dgm:prSet presAssocID="{0A663E71-3B25-4861-B65E-590119A4BC75}" presName="sibTrans" presStyleLbl="sibTrans2D1" presStyleIdx="2" presStyleCnt="4"/>
      <dgm:spPr/>
      <dgm:t>
        <a:bodyPr/>
        <a:lstStyle/>
        <a:p>
          <a:endParaRPr lang="en-IN"/>
        </a:p>
      </dgm:t>
    </dgm:pt>
    <dgm:pt modelId="{F08F6B9E-B79C-4CB4-BDC5-4360F582D58F}" type="pres">
      <dgm:prSet presAssocID="{0A663E71-3B25-4861-B65E-590119A4BC75}" presName="connectorText" presStyleLbl="sibTrans2D1" presStyleIdx="2" presStyleCnt="4"/>
      <dgm:spPr/>
      <dgm:t>
        <a:bodyPr/>
        <a:lstStyle/>
        <a:p>
          <a:endParaRPr lang="en-IN"/>
        </a:p>
      </dgm:t>
    </dgm:pt>
    <dgm:pt modelId="{485CAB95-16E7-4A38-8BB6-5018A67EFAEC}" type="pres">
      <dgm:prSet presAssocID="{D41F602D-5D71-48CC-B90F-A8EB5851E25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459FAC2-CDA0-43C3-9DB5-A3EE90E1010C}" type="pres">
      <dgm:prSet presAssocID="{8CC7FFD2-6FBB-4DD9-8EED-4D77615A78DC}" presName="sibTrans" presStyleLbl="sibTrans2D1" presStyleIdx="3" presStyleCnt="4"/>
      <dgm:spPr/>
      <dgm:t>
        <a:bodyPr/>
        <a:lstStyle/>
        <a:p>
          <a:endParaRPr lang="en-IN"/>
        </a:p>
      </dgm:t>
    </dgm:pt>
    <dgm:pt modelId="{ABD1830D-3229-4B5D-A163-86AD11375260}" type="pres">
      <dgm:prSet presAssocID="{8CC7FFD2-6FBB-4DD9-8EED-4D77615A78DC}" presName="connectorText" presStyleLbl="sibTrans2D1" presStyleIdx="3" presStyleCnt="4"/>
      <dgm:spPr/>
      <dgm:t>
        <a:bodyPr/>
        <a:lstStyle/>
        <a:p>
          <a:endParaRPr lang="en-IN"/>
        </a:p>
      </dgm:t>
    </dgm:pt>
    <dgm:pt modelId="{0B6361A0-81DC-4E77-9D9A-FEE013459B12}" type="pres">
      <dgm:prSet presAssocID="{357235C8-0926-4912-B08E-63674DC350B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5BAAF9A-BC01-40FB-9A95-CCC5D4A75E59}" srcId="{7DF0226F-380B-401F-AEF4-7791C35EE888}" destId="{357235C8-0926-4912-B08E-63674DC350B2}" srcOrd="4" destOrd="0" parTransId="{714E15C6-F66B-4F15-8F89-AA08C914533C}" sibTransId="{64E601A6-4241-4945-B0AF-0218BA90D69D}"/>
    <dgm:cxn modelId="{67A1FC99-0F86-4A4B-87EF-2B5214A63D94}" type="presOf" srcId="{E106FEF7-1CE4-4CCD-840E-1BEA5C05FDA4}" destId="{604327AB-C50F-42A5-848B-A2458CD7A378}" srcOrd="0" destOrd="0" presId="urn:microsoft.com/office/officeart/2005/8/layout/process1"/>
    <dgm:cxn modelId="{43256D59-0F04-4BDA-A568-205FEA75562F}" srcId="{7DF0226F-380B-401F-AEF4-7791C35EE888}" destId="{D41F602D-5D71-48CC-B90F-A8EB5851E257}" srcOrd="3" destOrd="0" parTransId="{40E02789-A663-4D96-A10F-A6799397F8E5}" sibTransId="{8CC7FFD2-6FBB-4DD9-8EED-4D77615A78DC}"/>
    <dgm:cxn modelId="{80A49F8D-06A1-40F4-A547-B4BB8A41B780}" type="presOf" srcId="{0A663E71-3B25-4861-B65E-590119A4BC75}" destId="{F08F6B9E-B79C-4CB4-BDC5-4360F582D58F}" srcOrd="1" destOrd="0" presId="urn:microsoft.com/office/officeart/2005/8/layout/process1"/>
    <dgm:cxn modelId="{9E557024-B76B-48DE-AEF9-825F35A49306}" type="presOf" srcId="{F6F50156-DFC7-4E3E-936C-33A7566D9C75}" destId="{435913F3-EBAB-4149-921E-6BF16F0F6C27}" srcOrd="0" destOrd="0" presId="urn:microsoft.com/office/officeart/2005/8/layout/process1"/>
    <dgm:cxn modelId="{4CF8D30A-0A39-4029-945C-0971EC32BFFC}" srcId="{7DF0226F-380B-401F-AEF4-7791C35EE888}" destId="{5ACFF2F9-63FA-4555-B669-2F5C2098AFA4}" srcOrd="1" destOrd="0" parTransId="{0F938377-D2C7-475D-B1DC-98C9EF63F1BC}" sibTransId="{379D8546-4071-4C2A-91B5-6D98AC634ACF}"/>
    <dgm:cxn modelId="{5A768363-B73C-4274-8A0D-7A40DA861922}" type="presOf" srcId="{8CC7FFD2-6FBB-4DD9-8EED-4D77615A78DC}" destId="{ABD1830D-3229-4B5D-A163-86AD11375260}" srcOrd="1" destOrd="0" presId="urn:microsoft.com/office/officeart/2005/8/layout/process1"/>
    <dgm:cxn modelId="{E02DE10C-F02D-4AD5-BC26-4B5CAC81ACED}" type="presOf" srcId="{8CC7FFD2-6FBB-4DD9-8EED-4D77615A78DC}" destId="{2459FAC2-CDA0-43C3-9DB5-A3EE90E1010C}" srcOrd="0" destOrd="0" presId="urn:microsoft.com/office/officeart/2005/8/layout/process1"/>
    <dgm:cxn modelId="{E4A86EEF-F46A-48C5-B433-73E76F1F2D8C}" srcId="{7DF0226F-380B-401F-AEF4-7791C35EE888}" destId="{F6F50156-DFC7-4E3E-936C-33A7566D9C75}" srcOrd="2" destOrd="0" parTransId="{A410617A-4A97-49D7-BC78-DBD2A5D73C41}" sibTransId="{0A663E71-3B25-4861-B65E-590119A4BC75}"/>
    <dgm:cxn modelId="{1E97D499-7773-422D-9351-00737E1FFEF0}" type="presOf" srcId="{379D8546-4071-4C2A-91B5-6D98AC634ACF}" destId="{A640290C-6E00-4F46-922E-47232AE57DFC}" srcOrd="0" destOrd="0" presId="urn:microsoft.com/office/officeart/2005/8/layout/process1"/>
    <dgm:cxn modelId="{7AFEBD34-C112-485B-A3E5-66B4619B75DA}" type="presOf" srcId="{C67AD564-4297-47B1-91C1-78135D1C3198}" destId="{545BE263-618C-43DC-9909-EA88A127A4F3}" srcOrd="0" destOrd="0" presId="urn:microsoft.com/office/officeart/2005/8/layout/process1"/>
    <dgm:cxn modelId="{DC63C9AC-FB6C-41D1-8A46-60C9A29E84F8}" type="presOf" srcId="{5ACFF2F9-63FA-4555-B669-2F5C2098AFA4}" destId="{2202671E-E6D0-4B46-A1A9-45DC80EAF026}" srcOrd="0" destOrd="0" presId="urn:microsoft.com/office/officeart/2005/8/layout/process1"/>
    <dgm:cxn modelId="{468BE230-9EEE-4E55-9B2E-B230F2C4FD08}" type="presOf" srcId="{379D8546-4071-4C2A-91B5-6D98AC634ACF}" destId="{6BC2960D-976B-46C9-9E95-7F0BE9A7335C}" srcOrd="1" destOrd="0" presId="urn:microsoft.com/office/officeart/2005/8/layout/process1"/>
    <dgm:cxn modelId="{E1D2C288-2817-4743-A41D-D6180D53282B}" type="presOf" srcId="{357235C8-0926-4912-B08E-63674DC350B2}" destId="{0B6361A0-81DC-4E77-9D9A-FEE013459B12}" srcOrd="0" destOrd="0" presId="urn:microsoft.com/office/officeart/2005/8/layout/process1"/>
    <dgm:cxn modelId="{EFED0906-5AC8-46C9-8F79-8F2CC1CB5B00}" type="presOf" srcId="{7DF0226F-380B-401F-AEF4-7791C35EE888}" destId="{D58FB82F-DEFD-4C3D-BB3F-9703D5BBD201}" srcOrd="0" destOrd="0" presId="urn:microsoft.com/office/officeart/2005/8/layout/process1"/>
    <dgm:cxn modelId="{8761B014-45B0-400D-9733-0319FDF20286}" type="presOf" srcId="{C67AD564-4297-47B1-91C1-78135D1C3198}" destId="{C3E09960-2073-4D57-A3D5-F306D71C6773}" srcOrd="1" destOrd="0" presId="urn:microsoft.com/office/officeart/2005/8/layout/process1"/>
    <dgm:cxn modelId="{CED0A001-A894-4EF2-A191-BC02556AEDF8}" type="presOf" srcId="{D41F602D-5D71-48CC-B90F-A8EB5851E257}" destId="{485CAB95-16E7-4A38-8BB6-5018A67EFAEC}" srcOrd="0" destOrd="0" presId="urn:microsoft.com/office/officeart/2005/8/layout/process1"/>
    <dgm:cxn modelId="{6D5DA506-919E-4877-8E45-54D66568F0F3}" type="presOf" srcId="{0A663E71-3B25-4861-B65E-590119A4BC75}" destId="{76D6F04C-C569-45ED-B90A-CC2CAB994E22}" srcOrd="0" destOrd="0" presId="urn:microsoft.com/office/officeart/2005/8/layout/process1"/>
    <dgm:cxn modelId="{E5E93725-1AC8-4DFB-88AB-5814FB0B015E}" srcId="{7DF0226F-380B-401F-AEF4-7791C35EE888}" destId="{E106FEF7-1CE4-4CCD-840E-1BEA5C05FDA4}" srcOrd="0" destOrd="0" parTransId="{09F43CF1-A038-46D2-ABEB-8C720CA8BBDF}" sibTransId="{C67AD564-4297-47B1-91C1-78135D1C3198}"/>
    <dgm:cxn modelId="{520A0BE7-39F3-471A-ADAA-3FE196E51206}" type="presParOf" srcId="{D58FB82F-DEFD-4C3D-BB3F-9703D5BBD201}" destId="{604327AB-C50F-42A5-848B-A2458CD7A378}" srcOrd="0" destOrd="0" presId="urn:microsoft.com/office/officeart/2005/8/layout/process1"/>
    <dgm:cxn modelId="{9CD69411-17B6-4861-BEE6-34FDA4DCBF7B}" type="presParOf" srcId="{D58FB82F-DEFD-4C3D-BB3F-9703D5BBD201}" destId="{545BE263-618C-43DC-9909-EA88A127A4F3}" srcOrd="1" destOrd="0" presId="urn:microsoft.com/office/officeart/2005/8/layout/process1"/>
    <dgm:cxn modelId="{834F9BD3-9C56-422D-A20F-B95786F966C4}" type="presParOf" srcId="{545BE263-618C-43DC-9909-EA88A127A4F3}" destId="{C3E09960-2073-4D57-A3D5-F306D71C6773}" srcOrd="0" destOrd="0" presId="urn:microsoft.com/office/officeart/2005/8/layout/process1"/>
    <dgm:cxn modelId="{28AFA281-9688-48C9-9AAB-3F111F624224}" type="presParOf" srcId="{D58FB82F-DEFD-4C3D-BB3F-9703D5BBD201}" destId="{2202671E-E6D0-4B46-A1A9-45DC80EAF026}" srcOrd="2" destOrd="0" presId="urn:microsoft.com/office/officeart/2005/8/layout/process1"/>
    <dgm:cxn modelId="{9A5F9A8F-CA6A-4A77-99DE-451EA772968B}" type="presParOf" srcId="{D58FB82F-DEFD-4C3D-BB3F-9703D5BBD201}" destId="{A640290C-6E00-4F46-922E-47232AE57DFC}" srcOrd="3" destOrd="0" presId="urn:microsoft.com/office/officeart/2005/8/layout/process1"/>
    <dgm:cxn modelId="{95BDF7A2-7E5F-4DCB-81B2-EACC0F27A7B5}" type="presParOf" srcId="{A640290C-6E00-4F46-922E-47232AE57DFC}" destId="{6BC2960D-976B-46C9-9E95-7F0BE9A7335C}" srcOrd="0" destOrd="0" presId="urn:microsoft.com/office/officeart/2005/8/layout/process1"/>
    <dgm:cxn modelId="{087DE629-BA25-4801-92C4-A9B552ABF74E}" type="presParOf" srcId="{D58FB82F-DEFD-4C3D-BB3F-9703D5BBD201}" destId="{435913F3-EBAB-4149-921E-6BF16F0F6C27}" srcOrd="4" destOrd="0" presId="urn:microsoft.com/office/officeart/2005/8/layout/process1"/>
    <dgm:cxn modelId="{F276660E-150D-4824-B611-0AA06B639D40}" type="presParOf" srcId="{D58FB82F-DEFD-4C3D-BB3F-9703D5BBD201}" destId="{76D6F04C-C569-45ED-B90A-CC2CAB994E22}" srcOrd="5" destOrd="0" presId="urn:microsoft.com/office/officeart/2005/8/layout/process1"/>
    <dgm:cxn modelId="{A2033C00-785D-433F-8202-BC6301A7D52D}" type="presParOf" srcId="{76D6F04C-C569-45ED-B90A-CC2CAB994E22}" destId="{F08F6B9E-B79C-4CB4-BDC5-4360F582D58F}" srcOrd="0" destOrd="0" presId="urn:microsoft.com/office/officeart/2005/8/layout/process1"/>
    <dgm:cxn modelId="{6C673471-BCD8-4E50-9138-C170FE3C628C}" type="presParOf" srcId="{D58FB82F-DEFD-4C3D-BB3F-9703D5BBD201}" destId="{485CAB95-16E7-4A38-8BB6-5018A67EFAEC}" srcOrd="6" destOrd="0" presId="urn:microsoft.com/office/officeart/2005/8/layout/process1"/>
    <dgm:cxn modelId="{BDBAC777-7834-4F43-AA2F-A127CA160850}" type="presParOf" srcId="{D58FB82F-DEFD-4C3D-BB3F-9703D5BBD201}" destId="{2459FAC2-CDA0-43C3-9DB5-A3EE90E1010C}" srcOrd="7" destOrd="0" presId="urn:microsoft.com/office/officeart/2005/8/layout/process1"/>
    <dgm:cxn modelId="{31DE5853-190D-4B76-951F-9D13F2ECDFAE}" type="presParOf" srcId="{2459FAC2-CDA0-43C3-9DB5-A3EE90E1010C}" destId="{ABD1830D-3229-4B5D-A163-86AD11375260}" srcOrd="0" destOrd="0" presId="urn:microsoft.com/office/officeart/2005/8/layout/process1"/>
    <dgm:cxn modelId="{AC4F923F-6FFD-4649-B5EA-A6FCA004CDFB}" type="presParOf" srcId="{D58FB82F-DEFD-4C3D-BB3F-9703D5BBD201}" destId="{0B6361A0-81DC-4E77-9D9A-FEE013459B12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D10126-CE9C-47F2-AF23-0BE2F6886F6B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232560C7-5906-4A77-B7E5-0FD751CE2FDD}">
      <dgm:prSet phldrT="[Text]"/>
      <dgm:spPr/>
      <dgm:t>
        <a:bodyPr/>
        <a:lstStyle/>
        <a:p>
          <a:r>
            <a:rPr lang="en-IN" dirty="0" smtClean="0"/>
            <a:t>Phase discriminator</a:t>
          </a:r>
          <a:endParaRPr lang="en-IN" dirty="0"/>
        </a:p>
      </dgm:t>
    </dgm:pt>
    <dgm:pt modelId="{8D17B5E6-E52A-4F8E-91C6-E6F5F93F03CD}" type="parTrans" cxnId="{E4EE06D5-220F-4CDC-BA5D-24AA0AD8A711}">
      <dgm:prSet/>
      <dgm:spPr/>
      <dgm:t>
        <a:bodyPr/>
        <a:lstStyle/>
        <a:p>
          <a:endParaRPr lang="en-IN"/>
        </a:p>
      </dgm:t>
    </dgm:pt>
    <dgm:pt modelId="{7C45A109-F3A0-46A8-B65A-A4AAF8F00607}" type="sibTrans" cxnId="{E4EE06D5-220F-4CDC-BA5D-24AA0AD8A711}">
      <dgm:prSet/>
      <dgm:spPr/>
      <dgm:t>
        <a:bodyPr/>
        <a:lstStyle/>
        <a:p>
          <a:endParaRPr lang="en-IN"/>
        </a:p>
      </dgm:t>
    </dgm:pt>
    <dgm:pt modelId="{913AEE21-8C62-4621-AA5A-309A10F35DA0}">
      <dgm:prSet phldrT="[Text]"/>
      <dgm:spPr/>
      <dgm:t>
        <a:bodyPr/>
        <a:lstStyle/>
        <a:p>
          <a:r>
            <a:rPr lang="en-IN" dirty="0" smtClean="0"/>
            <a:t>Kalman filter</a:t>
          </a:r>
          <a:endParaRPr lang="en-IN" dirty="0"/>
        </a:p>
      </dgm:t>
    </dgm:pt>
    <dgm:pt modelId="{2B1F7179-4B00-4FAB-B058-E7D456B110D5}" type="parTrans" cxnId="{7E88E374-9276-49D0-96FB-D0F7DA637E36}">
      <dgm:prSet/>
      <dgm:spPr/>
      <dgm:t>
        <a:bodyPr/>
        <a:lstStyle/>
        <a:p>
          <a:endParaRPr lang="en-IN"/>
        </a:p>
      </dgm:t>
    </dgm:pt>
    <dgm:pt modelId="{F64560FF-2DAF-440A-9240-1082DB159603}" type="sibTrans" cxnId="{7E88E374-9276-49D0-96FB-D0F7DA637E36}">
      <dgm:prSet/>
      <dgm:spPr/>
      <dgm:t>
        <a:bodyPr/>
        <a:lstStyle/>
        <a:p>
          <a:endParaRPr lang="en-IN"/>
        </a:p>
      </dgm:t>
    </dgm:pt>
    <dgm:pt modelId="{8A4184CA-A386-4091-B6F8-077CE05265D0}">
      <dgm:prSet phldrT="[Text]"/>
      <dgm:spPr/>
      <dgm:t>
        <a:bodyPr/>
        <a:lstStyle/>
        <a:p>
          <a:r>
            <a:rPr lang="en-IN" dirty="0" smtClean="0"/>
            <a:t>Loop filter</a:t>
          </a:r>
          <a:endParaRPr lang="en-IN" dirty="0"/>
        </a:p>
      </dgm:t>
    </dgm:pt>
    <dgm:pt modelId="{DE7BB1A9-885A-4C93-B645-937B3630FB7F}" type="parTrans" cxnId="{595D33FE-1AF8-407B-AD74-7114172146AA}">
      <dgm:prSet/>
      <dgm:spPr/>
      <dgm:t>
        <a:bodyPr/>
        <a:lstStyle/>
        <a:p>
          <a:endParaRPr lang="en-IN"/>
        </a:p>
      </dgm:t>
    </dgm:pt>
    <dgm:pt modelId="{48308C33-4FB8-4D8B-B246-A4EA89D7689F}" type="sibTrans" cxnId="{595D33FE-1AF8-407B-AD74-7114172146AA}">
      <dgm:prSet/>
      <dgm:spPr/>
      <dgm:t>
        <a:bodyPr/>
        <a:lstStyle/>
        <a:p>
          <a:endParaRPr lang="en-IN"/>
        </a:p>
      </dgm:t>
    </dgm:pt>
    <dgm:pt modelId="{EA3C6F0B-8E53-4B59-AEE0-BE8C08AD35E4}">
      <dgm:prSet/>
      <dgm:spPr/>
      <dgm:t>
        <a:bodyPr/>
        <a:lstStyle/>
        <a:p>
          <a:r>
            <a:rPr lang="en-IN" dirty="0" smtClean="0"/>
            <a:t>NCO to feedback</a:t>
          </a:r>
          <a:endParaRPr lang="en-IN" dirty="0"/>
        </a:p>
      </dgm:t>
    </dgm:pt>
    <dgm:pt modelId="{147821A5-CDAA-41AF-A96A-15EDDB65FF06}" type="parTrans" cxnId="{7D0FC6FB-D0BA-4CE7-A443-DAD243966D44}">
      <dgm:prSet/>
      <dgm:spPr/>
      <dgm:t>
        <a:bodyPr/>
        <a:lstStyle/>
        <a:p>
          <a:endParaRPr lang="en-IN"/>
        </a:p>
      </dgm:t>
    </dgm:pt>
    <dgm:pt modelId="{171D90D4-C52E-4FBE-B001-DAEF3E504380}" type="sibTrans" cxnId="{7D0FC6FB-D0BA-4CE7-A443-DAD243966D44}">
      <dgm:prSet/>
      <dgm:spPr/>
      <dgm:t>
        <a:bodyPr/>
        <a:lstStyle/>
        <a:p>
          <a:endParaRPr lang="en-IN"/>
        </a:p>
      </dgm:t>
    </dgm:pt>
    <dgm:pt modelId="{31792A09-EB7C-4E03-BEBB-7889FE0D9BE7}" type="pres">
      <dgm:prSet presAssocID="{6FD10126-CE9C-47F2-AF23-0BE2F6886F6B}" presName="Name0" presStyleCnt="0">
        <dgm:presLayoutVars>
          <dgm:dir/>
          <dgm:resizeHandles val="exact"/>
        </dgm:presLayoutVars>
      </dgm:prSet>
      <dgm:spPr/>
    </dgm:pt>
    <dgm:pt modelId="{159018A7-E266-46B8-B22D-5873BD000045}" type="pres">
      <dgm:prSet presAssocID="{232560C7-5906-4A77-B7E5-0FD751CE2FD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C2A0ED4-A129-419F-9014-8A9B4C9A604A}" type="pres">
      <dgm:prSet presAssocID="{7C45A109-F3A0-46A8-B65A-A4AAF8F00607}" presName="sibTrans" presStyleLbl="sibTrans2D1" presStyleIdx="0" presStyleCnt="3"/>
      <dgm:spPr/>
      <dgm:t>
        <a:bodyPr/>
        <a:lstStyle/>
        <a:p>
          <a:endParaRPr lang="en-IN"/>
        </a:p>
      </dgm:t>
    </dgm:pt>
    <dgm:pt modelId="{0FE93601-615F-4CA5-B5D5-17B6AF98DC4B}" type="pres">
      <dgm:prSet presAssocID="{7C45A109-F3A0-46A8-B65A-A4AAF8F00607}" presName="connectorText" presStyleLbl="sibTrans2D1" presStyleIdx="0" presStyleCnt="3"/>
      <dgm:spPr/>
      <dgm:t>
        <a:bodyPr/>
        <a:lstStyle/>
        <a:p>
          <a:endParaRPr lang="en-IN"/>
        </a:p>
      </dgm:t>
    </dgm:pt>
    <dgm:pt modelId="{39057B20-46DB-40BA-8BBC-9358EED35C45}" type="pres">
      <dgm:prSet presAssocID="{913AEE21-8C62-4621-AA5A-309A10F35DA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CC1B7E2-8FDF-4D09-A1F5-0FE3C756C003}" type="pres">
      <dgm:prSet presAssocID="{F64560FF-2DAF-440A-9240-1082DB159603}" presName="sibTrans" presStyleLbl="sibTrans2D1" presStyleIdx="1" presStyleCnt="3"/>
      <dgm:spPr/>
      <dgm:t>
        <a:bodyPr/>
        <a:lstStyle/>
        <a:p>
          <a:endParaRPr lang="en-IN"/>
        </a:p>
      </dgm:t>
    </dgm:pt>
    <dgm:pt modelId="{27574649-6B01-41F1-B5F6-520182681B29}" type="pres">
      <dgm:prSet presAssocID="{F64560FF-2DAF-440A-9240-1082DB159603}" presName="connectorText" presStyleLbl="sibTrans2D1" presStyleIdx="1" presStyleCnt="3"/>
      <dgm:spPr/>
      <dgm:t>
        <a:bodyPr/>
        <a:lstStyle/>
        <a:p>
          <a:endParaRPr lang="en-IN"/>
        </a:p>
      </dgm:t>
    </dgm:pt>
    <dgm:pt modelId="{3FDFDA5D-E094-4A5F-86F5-78104CC01BEF}" type="pres">
      <dgm:prSet presAssocID="{8A4184CA-A386-4091-B6F8-077CE05265D0}" presName="node" presStyleLbl="node1" presStyleIdx="2" presStyleCnt="4" custLinFactNeighborX="3108" custLinFactNeighborY="34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51583D0-95BE-425C-A92D-0B14D567A749}" type="pres">
      <dgm:prSet presAssocID="{48308C33-4FB8-4D8B-B246-A4EA89D7689F}" presName="sibTrans" presStyleLbl="sibTrans2D1" presStyleIdx="2" presStyleCnt="3"/>
      <dgm:spPr/>
      <dgm:t>
        <a:bodyPr/>
        <a:lstStyle/>
        <a:p>
          <a:endParaRPr lang="en-IN"/>
        </a:p>
      </dgm:t>
    </dgm:pt>
    <dgm:pt modelId="{4D32489A-8E26-45D8-8790-D4D894CF52A3}" type="pres">
      <dgm:prSet presAssocID="{48308C33-4FB8-4D8B-B246-A4EA89D7689F}" presName="connectorText" presStyleLbl="sibTrans2D1" presStyleIdx="2" presStyleCnt="3"/>
      <dgm:spPr/>
      <dgm:t>
        <a:bodyPr/>
        <a:lstStyle/>
        <a:p>
          <a:endParaRPr lang="en-IN"/>
        </a:p>
      </dgm:t>
    </dgm:pt>
    <dgm:pt modelId="{7E0DE2F9-FD5B-4D9A-987B-5683F065E4C2}" type="pres">
      <dgm:prSet presAssocID="{EA3C6F0B-8E53-4B59-AEE0-BE8C08AD35E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23120AA-8016-4735-8C70-E6620C26D10C}" type="presOf" srcId="{48308C33-4FB8-4D8B-B246-A4EA89D7689F}" destId="{251583D0-95BE-425C-A92D-0B14D567A749}" srcOrd="0" destOrd="0" presId="urn:microsoft.com/office/officeart/2005/8/layout/process1"/>
    <dgm:cxn modelId="{D4DBA7B6-45BB-4291-BC67-061ADAC95C2F}" type="presOf" srcId="{7C45A109-F3A0-46A8-B65A-A4AAF8F00607}" destId="{9C2A0ED4-A129-419F-9014-8A9B4C9A604A}" srcOrd="0" destOrd="0" presId="urn:microsoft.com/office/officeart/2005/8/layout/process1"/>
    <dgm:cxn modelId="{C576A634-177A-428E-8ACA-A82F613E4EC5}" type="presOf" srcId="{7C45A109-F3A0-46A8-B65A-A4AAF8F00607}" destId="{0FE93601-615F-4CA5-B5D5-17B6AF98DC4B}" srcOrd="1" destOrd="0" presId="urn:microsoft.com/office/officeart/2005/8/layout/process1"/>
    <dgm:cxn modelId="{7D0FC6FB-D0BA-4CE7-A443-DAD243966D44}" srcId="{6FD10126-CE9C-47F2-AF23-0BE2F6886F6B}" destId="{EA3C6F0B-8E53-4B59-AEE0-BE8C08AD35E4}" srcOrd="3" destOrd="0" parTransId="{147821A5-CDAA-41AF-A96A-15EDDB65FF06}" sibTransId="{171D90D4-C52E-4FBE-B001-DAEF3E504380}"/>
    <dgm:cxn modelId="{EFEFFFD1-849E-4B80-9A1F-B787AB6F52B6}" type="presOf" srcId="{8A4184CA-A386-4091-B6F8-077CE05265D0}" destId="{3FDFDA5D-E094-4A5F-86F5-78104CC01BEF}" srcOrd="0" destOrd="0" presId="urn:microsoft.com/office/officeart/2005/8/layout/process1"/>
    <dgm:cxn modelId="{731E3655-BC1D-4F72-9920-EB8D830F7AD9}" type="presOf" srcId="{48308C33-4FB8-4D8B-B246-A4EA89D7689F}" destId="{4D32489A-8E26-45D8-8790-D4D894CF52A3}" srcOrd="1" destOrd="0" presId="urn:microsoft.com/office/officeart/2005/8/layout/process1"/>
    <dgm:cxn modelId="{A7344434-1502-4516-9465-10DB5ACE3C5A}" type="presOf" srcId="{6FD10126-CE9C-47F2-AF23-0BE2F6886F6B}" destId="{31792A09-EB7C-4E03-BEBB-7889FE0D9BE7}" srcOrd="0" destOrd="0" presId="urn:microsoft.com/office/officeart/2005/8/layout/process1"/>
    <dgm:cxn modelId="{595D33FE-1AF8-407B-AD74-7114172146AA}" srcId="{6FD10126-CE9C-47F2-AF23-0BE2F6886F6B}" destId="{8A4184CA-A386-4091-B6F8-077CE05265D0}" srcOrd="2" destOrd="0" parTransId="{DE7BB1A9-885A-4C93-B645-937B3630FB7F}" sibTransId="{48308C33-4FB8-4D8B-B246-A4EA89D7689F}"/>
    <dgm:cxn modelId="{F58C112D-6499-496C-9269-5B8518DBE751}" type="presOf" srcId="{F64560FF-2DAF-440A-9240-1082DB159603}" destId="{3CC1B7E2-8FDF-4D09-A1F5-0FE3C756C003}" srcOrd="0" destOrd="0" presId="urn:microsoft.com/office/officeart/2005/8/layout/process1"/>
    <dgm:cxn modelId="{723105E4-1FBF-4943-9DF8-25BB1526165E}" type="presOf" srcId="{EA3C6F0B-8E53-4B59-AEE0-BE8C08AD35E4}" destId="{7E0DE2F9-FD5B-4D9A-987B-5683F065E4C2}" srcOrd="0" destOrd="0" presId="urn:microsoft.com/office/officeart/2005/8/layout/process1"/>
    <dgm:cxn modelId="{7E88E374-9276-49D0-96FB-D0F7DA637E36}" srcId="{6FD10126-CE9C-47F2-AF23-0BE2F6886F6B}" destId="{913AEE21-8C62-4621-AA5A-309A10F35DA0}" srcOrd="1" destOrd="0" parTransId="{2B1F7179-4B00-4FAB-B058-E7D456B110D5}" sibTransId="{F64560FF-2DAF-440A-9240-1082DB159603}"/>
    <dgm:cxn modelId="{3B4578E3-D927-4EC1-AEA9-435E188BBE21}" type="presOf" srcId="{232560C7-5906-4A77-B7E5-0FD751CE2FDD}" destId="{159018A7-E266-46B8-B22D-5873BD000045}" srcOrd="0" destOrd="0" presId="urn:microsoft.com/office/officeart/2005/8/layout/process1"/>
    <dgm:cxn modelId="{ED502C51-7DE1-4335-B384-0D5B134FAFE8}" type="presOf" srcId="{913AEE21-8C62-4621-AA5A-309A10F35DA0}" destId="{39057B20-46DB-40BA-8BBC-9358EED35C45}" srcOrd="0" destOrd="0" presId="urn:microsoft.com/office/officeart/2005/8/layout/process1"/>
    <dgm:cxn modelId="{E4EE06D5-220F-4CDC-BA5D-24AA0AD8A711}" srcId="{6FD10126-CE9C-47F2-AF23-0BE2F6886F6B}" destId="{232560C7-5906-4A77-B7E5-0FD751CE2FDD}" srcOrd="0" destOrd="0" parTransId="{8D17B5E6-E52A-4F8E-91C6-E6F5F93F03CD}" sibTransId="{7C45A109-F3A0-46A8-B65A-A4AAF8F00607}"/>
    <dgm:cxn modelId="{024F48D4-A3A6-4894-970A-17856CD093C0}" type="presOf" srcId="{F64560FF-2DAF-440A-9240-1082DB159603}" destId="{27574649-6B01-41F1-B5F6-520182681B29}" srcOrd="1" destOrd="0" presId="urn:microsoft.com/office/officeart/2005/8/layout/process1"/>
    <dgm:cxn modelId="{8498ED34-36E1-4361-90F4-7110DC50F530}" type="presParOf" srcId="{31792A09-EB7C-4E03-BEBB-7889FE0D9BE7}" destId="{159018A7-E266-46B8-B22D-5873BD000045}" srcOrd="0" destOrd="0" presId="urn:microsoft.com/office/officeart/2005/8/layout/process1"/>
    <dgm:cxn modelId="{579548CF-DB77-44A1-8904-F1DED825406A}" type="presParOf" srcId="{31792A09-EB7C-4E03-BEBB-7889FE0D9BE7}" destId="{9C2A0ED4-A129-419F-9014-8A9B4C9A604A}" srcOrd="1" destOrd="0" presId="urn:microsoft.com/office/officeart/2005/8/layout/process1"/>
    <dgm:cxn modelId="{6291E08A-4077-4D01-9DE1-AA717713DC42}" type="presParOf" srcId="{9C2A0ED4-A129-419F-9014-8A9B4C9A604A}" destId="{0FE93601-615F-4CA5-B5D5-17B6AF98DC4B}" srcOrd="0" destOrd="0" presId="urn:microsoft.com/office/officeart/2005/8/layout/process1"/>
    <dgm:cxn modelId="{63071EE1-8EC2-4039-A129-690E653D9575}" type="presParOf" srcId="{31792A09-EB7C-4E03-BEBB-7889FE0D9BE7}" destId="{39057B20-46DB-40BA-8BBC-9358EED35C45}" srcOrd="2" destOrd="0" presId="urn:microsoft.com/office/officeart/2005/8/layout/process1"/>
    <dgm:cxn modelId="{B74289FF-6A8B-490C-928B-194A43469476}" type="presParOf" srcId="{31792A09-EB7C-4E03-BEBB-7889FE0D9BE7}" destId="{3CC1B7E2-8FDF-4D09-A1F5-0FE3C756C003}" srcOrd="3" destOrd="0" presId="urn:microsoft.com/office/officeart/2005/8/layout/process1"/>
    <dgm:cxn modelId="{B2C3EE53-29BA-4CD2-B1FE-F288B885FACE}" type="presParOf" srcId="{3CC1B7E2-8FDF-4D09-A1F5-0FE3C756C003}" destId="{27574649-6B01-41F1-B5F6-520182681B29}" srcOrd="0" destOrd="0" presId="urn:microsoft.com/office/officeart/2005/8/layout/process1"/>
    <dgm:cxn modelId="{30B80337-43D4-4B3B-BE29-822FB5914241}" type="presParOf" srcId="{31792A09-EB7C-4E03-BEBB-7889FE0D9BE7}" destId="{3FDFDA5D-E094-4A5F-86F5-78104CC01BEF}" srcOrd="4" destOrd="0" presId="urn:microsoft.com/office/officeart/2005/8/layout/process1"/>
    <dgm:cxn modelId="{E9868191-4945-42B4-B21A-87F233195B82}" type="presParOf" srcId="{31792A09-EB7C-4E03-BEBB-7889FE0D9BE7}" destId="{251583D0-95BE-425C-A92D-0B14D567A749}" srcOrd="5" destOrd="0" presId="urn:microsoft.com/office/officeart/2005/8/layout/process1"/>
    <dgm:cxn modelId="{7AED5939-D62D-4392-B28D-30B2B1A49FF4}" type="presParOf" srcId="{251583D0-95BE-425C-A92D-0B14D567A749}" destId="{4D32489A-8E26-45D8-8790-D4D894CF52A3}" srcOrd="0" destOrd="0" presId="urn:microsoft.com/office/officeart/2005/8/layout/process1"/>
    <dgm:cxn modelId="{4B19BC7E-5776-48AF-A3AA-763509255B43}" type="presParOf" srcId="{31792A09-EB7C-4E03-BEBB-7889FE0D9BE7}" destId="{7E0DE2F9-FD5B-4D9A-987B-5683F065E4C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FD10126-CE9C-47F2-AF23-0BE2F6886F6B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232560C7-5906-4A77-B7E5-0FD751CE2FDD}">
      <dgm:prSet phldrT="[Text]"/>
      <dgm:spPr/>
      <dgm:t>
        <a:bodyPr/>
        <a:lstStyle/>
        <a:p>
          <a:r>
            <a:rPr lang="en-IN" dirty="0" smtClean="0"/>
            <a:t>Phase discriminator</a:t>
          </a:r>
          <a:endParaRPr lang="en-IN" dirty="0"/>
        </a:p>
      </dgm:t>
    </dgm:pt>
    <dgm:pt modelId="{8D17B5E6-E52A-4F8E-91C6-E6F5F93F03CD}" type="parTrans" cxnId="{E4EE06D5-220F-4CDC-BA5D-24AA0AD8A711}">
      <dgm:prSet/>
      <dgm:spPr/>
      <dgm:t>
        <a:bodyPr/>
        <a:lstStyle/>
        <a:p>
          <a:endParaRPr lang="en-IN"/>
        </a:p>
      </dgm:t>
    </dgm:pt>
    <dgm:pt modelId="{7C45A109-F3A0-46A8-B65A-A4AAF8F00607}" type="sibTrans" cxnId="{E4EE06D5-220F-4CDC-BA5D-24AA0AD8A711}">
      <dgm:prSet/>
      <dgm:spPr/>
      <dgm:t>
        <a:bodyPr/>
        <a:lstStyle/>
        <a:p>
          <a:endParaRPr lang="en-IN"/>
        </a:p>
      </dgm:t>
    </dgm:pt>
    <dgm:pt modelId="{913AEE21-8C62-4621-AA5A-309A10F35DA0}">
      <dgm:prSet phldrT="[Text]"/>
      <dgm:spPr/>
      <dgm:t>
        <a:bodyPr/>
        <a:lstStyle/>
        <a:p>
          <a:r>
            <a:rPr lang="en-IN" dirty="0" smtClean="0"/>
            <a:t>Kalman filter</a:t>
          </a:r>
          <a:endParaRPr lang="en-IN" dirty="0"/>
        </a:p>
      </dgm:t>
    </dgm:pt>
    <dgm:pt modelId="{2B1F7179-4B00-4FAB-B058-E7D456B110D5}" type="parTrans" cxnId="{7E88E374-9276-49D0-96FB-D0F7DA637E36}">
      <dgm:prSet/>
      <dgm:spPr/>
      <dgm:t>
        <a:bodyPr/>
        <a:lstStyle/>
        <a:p>
          <a:endParaRPr lang="en-IN"/>
        </a:p>
      </dgm:t>
    </dgm:pt>
    <dgm:pt modelId="{F64560FF-2DAF-440A-9240-1082DB159603}" type="sibTrans" cxnId="{7E88E374-9276-49D0-96FB-D0F7DA637E36}">
      <dgm:prSet/>
      <dgm:spPr/>
      <dgm:t>
        <a:bodyPr/>
        <a:lstStyle/>
        <a:p>
          <a:endParaRPr lang="en-IN"/>
        </a:p>
      </dgm:t>
    </dgm:pt>
    <dgm:pt modelId="{8A4184CA-A386-4091-B6F8-077CE05265D0}">
      <dgm:prSet phldrT="[Text]"/>
      <dgm:spPr/>
      <dgm:t>
        <a:bodyPr/>
        <a:lstStyle/>
        <a:p>
          <a:r>
            <a:rPr lang="en-IN" dirty="0" smtClean="0"/>
            <a:t>Loop filter</a:t>
          </a:r>
          <a:endParaRPr lang="en-IN" dirty="0"/>
        </a:p>
      </dgm:t>
    </dgm:pt>
    <dgm:pt modelId="{DE7BB1A9-885A-4C93-B645-937B3630FB7F}" type="parTrans" cxnId="{595D33FE-1AF8-407B-AD74-7114172146AA}">
      <dgm:prSet/>
      <dgm:spPr/>
      <dgm:t>
        <a:bodyPr/>
        <a:lstStyle/>
        <a:p>
          <a:endParaRPr lang="en-IN"/>
        </a:p>
      </dgm:t>
    </dgm:pt>
    <dgm:pt modelId="{48308C33-4FB8-4D8B-B246-A4EA89D7689F}" type="sibTrans" cxnId="{595D33FE-1AF8-407B-AD74-7114172146AA}">
      <dgm:prSet/>
      <dgm:spPr/>
      <dgm:t>
        <a:bodyPr/>
        <a:lstStyle/>
        <a:p>
          <a:endParaRPr lang="en-IN"/>
        </a:p>
      </dgm:t>
    </dgm:pt>
    <dgm:pt modelId="{EA3C6F0B-8E53-4B59-AEE0-BE8C08AD35E4}">
      <dgm:prSet/>
      <dgm:spPr/>
      <dgm:t>
        <a:bodyPr/>
        <a:lstStyle/>
        <a:p>
          <a:r>
            <a:rPr lang="en-IN" dirty="0" smtClean="0"/>
            <a:t>NCO to feedback</a:t>
          </a:r>
          <a:endParaRPr lang="en-IN" dirty="0"/>
        </a:p>
      </dgm:t>
    </dgm:pt>
    <dgm:pt modelId="{147821A5-CDAA-41AF-A96A-15EDDB65FF06}" type="parTrans" cxnId="{7D0FC6FB-D0BA-4CE7-A443-DAD243966D44}">
      <dgm:prSet/>
      <dgm:spPr/>
      <dgm:t>
        <a:bodyPr/>
        <a:lstStyle/>
        <a:p>
          <a:endParaRPr lang="en-IN"/>
        </a:p>
      </dgm:t>
    </dgm:pt>
    <dgm:pt modelId="{171D90D4-C52E-4FBE-B001-DAEF3E504380}" type="sibTrans" cxnId="{7D0FC6FB-D0BA-4CE7-A443-DAD243966D44}">
      <dgm:prSet/>
      <dgm:spPr/>
      <dgm:t>
        <a:bodyPr/>
        <a:lstStyle/>
        <a:p>
          <a:endParaRPr lang="en-IN"/>
        </a:p>
      </dgm:t>
    </dgm:pt>
    <dgm:pt modelId="{F9DEE9BD-96D1-42F1-823B-C482289655B3}">
      <dgm:prSet/>
      <dgm:spPr/>
      <dgm:t>
        <a:bodyPr/>
        <a:lstStyle/>
        <a:p>
          <a:r>
            <a:rPr lang="en-IN" dirty="0" smtClean="0"/>
            <a:t>Second Kalman filter</a:t>
          </a:r>
          <a:endParaRPr lang="en-IN" dirty="0"/>
        </a:p>
      </dgm:t>
    </dgm:pt>
    <dgm:pt modelId="{1A1B6833-9770-4F6A-81E5-787C68B84245}" type="parTrans" cxnId="{452C207B-EAAB-458E-AB5C-4DA1CADD3A94}">
      <dgm:prSet/>
      <dgm:spPr/>
      <dgm:t>
        <a:bodyPr/>
        <a:lstStyle/>
        <a:p>
          <a:endParaRPr lang="en-IN"/>
        </a:p>
      </dgm:t>
    </dgm:pt>
    <dgm:pt modelId="{B99AD602-8FFF-4980-BD6D-9E291BD78071}" type="sibTrans" cxnId="{452C207B-EAAB-458E-AB5C-4DA1CADD3A94}">
      <dgm:prSet/>
      <dgm:spPr/>
      <dgm:t>
        <a:bodyPr/>
        <a:lstStyle/>
        <a:p>
          <a:endParaRPr lang="en-IN"/>
        </a:p>
      </dgm:t>
    </dgm:pt>
    <dgm:pt modelId="{31792A09-EB7C-4E03-BEBB-7889FE0D9BE7}" type="pres">
      <dgm:prSet presAssocID="{6FD10126-CE9C-47F2-AF23-0BE2F6886F6B}" presName="Name0" presStyleCnt="0">
        <dgm:presLayoutVars>
          <dgm:dir/>
          <dgm:resizeHandles val="exact"/>
        </dgm:presLayoutVars>
      </dgm:prSet>
      <dgm:spPr/>
    </dgm:pt>
    <dgm:pt modelId="{159018A7-E266-46B8-B22D-5873BD000045}" type="pres">
      <dgm:prSet presAssocID="{232560C7-5906-4A77-B7E5-0FD751CE2FD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C2A0ED4-A129-419F-9014-8A9B4C9A604A}" type="pres">
      <dgm:prSet presAssocID="{7C45A109-F3A0-46A8-B65A-A4AAF8F00607}" presName="sibTrans" presStyleLbl="sibTrans2D1" presStyleIdx="0" presStyleCnt="4"/>
      <dgm:spPr/>
      <dgm:t>
        <a:bodyPr/>
        <a:lstStyle/>
        <a:p>
          <a:endParaRPr lang="en-IN"/>
        </a:p>
      </dgm:t>
    </dgm:pt>
    <dgm:pt modelId="{0FE93601-615F-4CA5-B5D5-17B6AF98DC4B}" type="pres">
      <dgm:prSet presAssocID="{7C45A109-F3A0-46A8-B65A-A4AAF8F00607}" presName="connectorText" presStyleLbl="sibTrans2D1" presStyleIdx="0" presStyleCnt="4"/>
      <dgm:spPr/>
      <dgm:t>
        <a:bodyPr/>
        <a:lstStyle/>
        <a:p>
          <a:endParaRPr lang="en-IN"/>
        </a:p>
      </dgm:t>
    </dgm:pt>
    <dgm:pt modelId="{39057B20-46DB-40BA-8BBC-9358EED35C45}" type="pres">
      <dgm:prSet presAssocID="{913AEE21-8C62-4621-AA5A-309A10F35DA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CC1B7E2-8FDF-4D09-A1F5-0FE3C756C003}" type="pres">
      <dgm:prSet presAssocID="{F64560FF-2DAF-440A-9240-1082DB159603}" presName="sibTrans" presStyleLbl="sibTrans2D1" presStyleIdx="1" presStyleCnt="4"/>
      <dgm:spPr/>
      <dgm:t>
        <a:bodyPr/>
        <a:lstStyle/>
        <a:p>
          <a:endParaRPr lang="en-IN"/>
        </a:p>
      </dgm:t>
    </dgm:pt>
    <dgm:pt modelId="{27574649-6B01-41F1-B5F6-520182681B29}" type="pres">
      <dgm:prSet presAssocID="{F64560FF-2DAF-440A-9240-1082DB159603}" presName="connectorText" presStyleLbl="sibTrans2D1" presStyleIdx="1" presStyleCnt="4"/>
      <dgm:spPr/>
      <dgm:t>
        <a:bodyPr/>
        <a:lstStyle/>
        <a:p>
          <a:endParaRPr lang="en-IN"/>
        </a:p>
      </dgm:t>
    </dgm:pt>
    <dgm:pt modelId="{5907D974-2976-4DF4-9F44-87C6E741B9FA}" type="pres">
      <dgm:prSet presAssocID="{F9DEE9BD-96D1-42F1-823B-C482289655B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04CA778-126A-4698-966E-9B7E79C5FB45}" type="pres">
      <dgm:prSet presAssocID="{B99AD602-8FFF-4980-BD6D-9E291BD78071}" presName="sibTrans" presStyleLbl="sibTrans2D1" presStyleIdx="2" presStyleCnt="4"/>
      <dgm:spPr/>
      <dgm:t>
        <a:bodyPr/>
        <a:lstStyle/>
        <a:p>
          <a:endParaRPr lang="en-US"/>
        </a:p>
      </dgm:t>
    </dgm:pt>
    <dgm:pt modelId="{2B778800-FAA5-457B-9499-D5D42B118FEE}" type="pres">
      <dgm:prSet presAssocID="{B99AD602-8FFF-4980-BD6D-9E291BD78071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3FDFDA5D-E094-4A5F-86F5-78104CC01BEF}" type="pres">
      <dgm:prSet presAssocID="{8A4184CA-A386-4091-B6F8-077CE05265D0}" presName="node" presStyleLbl="node1" presStyleIdx="3" presStyleCnt="5" custLinFactNeighborX="3108" custLinFactNeighborY="34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51583D0-95BE-425C-A92D-0B14D567A749}" type="pres">
      <dgm:prSet presAssocID="{48308C33-4FB8-4D8B-B246-A4EA89D7689F}" presName="sibTrans" presStyleLbl="sibTrans2D1" presStyleIdx="3" presStyleCnt="4"/>
      <dgm:spPr/>
      <dgm:t>
        <a:bodyPr/>
        <a:lstStyle/>
        <a:p>
          <a:endParaRPr lang="en-IN"/>
        </a:p>
      </dgm:t>
    </dgm:pt>
    <dgm:pt modelId="{4D32489A-8E26-45D8-8790-D4D894CF52A3}" type="pres">
      <dgm:prSet presAssocID="{48308C33-4FB8-4D8B-B246-A4EA89D7689F}" presName="connectorText" presStyleLbl="sibTrans2D1" presStyleIdx="3" presStyleCnt="4"/>
      <dgm:spPr/>
      <dgm:t>
        <a:bodyPr/>
        <a:lstStyle/>
        <a:p>
          <a:endParaRPr lang="en-IN"/>
        </a:p>
      </dgm:t>
    </dgm:pt>
    <dgm:pt modelId="{7E0DE2F9-FD5B-4D9A-987B-5683F065E4C2}" type="pres">
      <dgm:prSet presAssocID="{EA3C6F0B-8E53-4B59-AEE0-BE8C08AD35E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2BAF8F4-96D4-497B-8783-96D9E03A297A}" type="presOf" srcId="{8A4184CA-A386-4091-B6F8-077CE05265D0}" destId="{3FDFDA5D-E094-4A5F-86F5-78104CC01BEF}" srcOrd="0" destOrd="0" presId="urn:microsoft.com/office/officeart/2005/8/layout/process1"/>
    <dgm:cxn modelId="{452C207B-EAAB-458E-AB5C-4DA1CADD3A94}" srcId="{6FD10126-CE9C-47F2-AF23-0BE2F6886F6B}" destId="{F9DEE9BD-96D1-42F1-823B-C482289655B3}" srcOrd="2" destOrd="0" parTransId="{1A1B6833-9770-4F6A-81E5-787C68B84245}" sibTransId="{B99AD602-8FFF-4980-BD6D-9E291BD78071}"/>
    <dgm:cxn modelId="{706EA574-6B1D-431C-BBBF-1A5AD307824B}" type="presOf" srcId="{EA3C6F0B-8E53-4B59-AEE0-BE8C08AD35E4}" destId="{7E0DE2F9-FD5B-4D9A-987B-5683F065E4C2}" srcOrd="0" destOrd="0" presId="urn:microsoft.com/office/officeart/2005/8/layout/process1"/>
    <dgm:cxn modelId="{7E88E374-9276-49D0-96FB-D0F7DA637E36}" srcId="{6FD10126-CE9C-47F2-AF23-0BE2F6886F6B}" destId="{913AEE21-8C62-4621-AA5A-309A10F35DA0}" srcOrd="1" destOrd="0" parTransId="{2B1F7179-4B00-4FAB-B058-E7D456B110D5}" sibTransId="{F64560FF-2DAF-440A-9240-1082DB159603}"/>
    <dgm:cxn modelId="{E4EE06D5-220F-4CDC-BA5D-24AA0AD8A711}" srcId="{6FD10126-CE9C-47F2-AF23-0BE2F6886F6B}" destId="{232560C7-5906-4A77-B7E5-0FD751CE2FDD}" srcOrd="0" destOrd="0" parTransId="{8D17B5E6-E52A-4F8E-91C6-E6F5F93F03CD}" sibTransId="{7C45A109-F3A0-46A8-B65A-A4AAF8F00607}"/>
    <dgm:cxn modelId="{0A35E957-4DCC-4DA9-BDFF-70948E712137}" type="presOf" srcId="{913AEE21-8C62-4621-AA5A-309A10F35DA0}" destId="{39057B20-46DB-40BA-8BBC-9358EED35C45}" srcOrd="0" destOrd="0" presId="urn:microsoft.com/office/officeart/2005/8/layout/process1"/>
    <dgm:cxn modelId="{595D33FE-1AF8-407B-AD74-7114172146AA}" srcId="{6FD10126-CE9C-47F2-AF23-0BE2F6886F6B}" destId="{8A4184CA-A386-4091-B6F8-077CE05265D0}" srcOrd="3" destOrd="0" parTransId="{DE7BB1A9-885A-4C93-B645-937B3630FB7F}" sibTransId="{48308C33-4FB8-4D8B-B246-A4EA89D7689F}"/>
    <dgm:cxn modelId="{A39D0FA6-EA96-4D11-9BD7-FDC7E939364D}" type="presOf" srcId="{232560C7-5906-4A77-B7E5-0FD751CE2FDD}" destId="{159018A7-E266-46B8-B22D-5873BD000045}" srcOrd="0" destOrd="0" presId="urn:microsoft.com/office/officeart/2005/8/layout/process1"/>
    <dgm:cxn modelId="{B750004B-DE68-4D7E-A36F-2FBCCE76331B}" type="presOf" srcId="{B99AD602-8FFF-4980-BD6D-9E291BD78071}" destId="{304CA778-126A-4698-966E-9B7E79C5FB45}" srcOrd="0" destOrd="0" presId="urn:microsoft.com/office/officeart/2005/8/layout/process1"/>
    <dgm:cxn modelId="{ED0F6307-3FAA-42C3-B214-02A49EEC5E24}" type="presOf" srcId="{B99AD602-8FFF-4980-BD6D-9E291BD78071}" destId="{2B778800-FAA5-457B-9499-D5D42B118FEE}" srcOrd="1" destOrd="0" presId="urn:microsoft.com/office/officeart/2005/8/layout/process1"/>
    <dgm:cxn modelId="{89366DC2-FB61-4498-BCD9-D5FCF6B7EF86}" type="presOf" srcId="{7C45A109-F3A0-46A8-B65A-A4AAF8F00607}" destId="{0FE93601-615F-4CA5-B5D5-17B6AF98DC4B}" srcOrd="1" destOrd="0" presId="urn:microsoft.com/office/officeart/2005/8/layout/process1"/>
    <dgm:cxn modelId="{B48D26FD-A1C5-4723-ADAA-C5D5D8D1911A}" type="presOf" srcId="{F64560FF-2DAF-440A-9240-1082DB159603}" destId="{3CC1B7E2-8FDF-4D09-A1F5-0FE3C756C003}" srcOrd="0" destOrd="0" presId="urn:microsoft.com/office/officeart/2005/8/layout/process1"/>
    <dgm:cxn modelId="{E64CAEF8-9005-4869-9077-7CBED93B07FE}" type="presOf" srcId="{7C45A109-F3A0-46A8-B65A-A4AAF8F00607}" destId="{9C2A0ED4-A129-419F-9014-8A9B4C9A604A}" srcOrd="0" destOrd="0" presId="urn:microsoft.com/office/officeart/2005/8/layout/process1"/>
    <dgm:cxn modelId="{56FC0C15-DE4C-4DE2-B256-7877717DFE3C}" type="presOf" srcId="{48308C33-4FB8-4D8B-B246-A4EA89D7689F}" destId="{4D32489A-8E26-45D8-8790-D4D894CF52A3}" srcOrd="1" destOrd="0" presId="urn:microsoft.com/office/officeart/2005/8/layout/process1"/>
    <dgm:cxn modelId="{FACE2757-D168-4D2B-830E-030E60D2CDC5}" type="presOf" srcId="{48308C33-4FB8-4D8B-B246-A4EA89D7689F}" destId="{251583D0-95BE-425C-A92D-0B14D567A749}" srcOrd="0" destOrd="0" presId="urn:microsoft.com/office/officeart/2005/8/layout/process1"/>
    <dgm:cxn modelId="{714FF038-7435-4CA1-A6E4-AFCE0F844A3F}" type="presOf" srcId="{F64560FF-2DAF-440A-9240-1082DB159603}" destId="{27574649-6B01-41F1-B5F6-520182681B29}" srcOrd="1" destOrd="0" presId="urn:microsoft.com/office/officeart/2005/8/layout/process1"/>
    <dgm:cxn modelId="{ABA1E751-1EC3-4524-9665-3DBA86A5EDB2}" type="presOf" srcId="{F9DEE9BD-96D1-42F1-823B-C482289655B3}" destId="{5907D974-2976-4DF4-9F44-87C6E741B9FA}" srcOrd="0" destOrd="0" presId="urn:microsoft.com/office/officeart/2005/8/layout/process1"/>
    <dgm:cxn modelId="{7D0FC6FB-D0BA-4CE7-A443-DAD243966D44}" srcId="{6FD10126-CE9C-47F2-AF23-0BE2F6886F6B}" destId="{EA3C6F0B-8E53-4B59-AEE0-BE8C08AD35E4}" srcOrd="4" destOrd="0" parTransId="{147821A5-CDAA-41AF-A96A-15EDDB65FF06}" sibTransId="{171D90D4-C52E-4FBE-B001-DAEF3E504380}"/>
    <dgm:cxn modelId="{3EBFF247-A749-4740-AC6F-A74AF2774707}" type="presOf" srcId="{6FD10126-CE9C-47F2-AF23-0BE2F6886F6B}" destId="{31792A09-EB7C-4E03-BEBB-7889FE0D9BE7}" srcOrd="0" destOrd="0" presId="urn:microsoft.com/office/officeart/2005/8/layout/process1"/>
    <dgm:cxn modelId="{A774C857-061E-4191-8C1E-72493EC7023D}" type="presParOf" srcId="{31792A09-EB7C-4E03-BEBB-7889FE0D9BE7}" destId="{159018A7-E266-46B8-B22D-5873BD000045}" srcOrd="0" destOrd="0" presId="urn:microsoft.com/office/officeart/2005/8/layout/process1"/>
    <dgm:cxn modelId="{10078794-517A-4287-BCA7-6CBFFDA2A43C}" type="presParOf" srcId="{31792A09-EB7C-4E03-BEBB-7889FE0D9BE7}" destId="{9C2A0ED4-A129-419F-9014-8A9B4C9A604A}" srcOrd="1" destOrd="0" presId="urn:microsoft.com/office/officeart/2005/8/layout/process1"/>
    <dgm:cxn modelId="{223FD90B-9A4C-462E-BDAB-BD80D63438DB}" type="presParOf" srcId="{9C2A0ED4-A129-419F-9014-8A9B4C9A604A}" destId="{0FE93601-615F-4CA5-B5D5-17B6AF98DC4B}" srcOrd="0" destOrd="0" presId="urn:microsoft.com/office/officeart/2005/8/layout/process1"/>
    <dgm:cxn modelId="{A1A6C807-034F-4B92-BA08-A31C3512565D}" type="presParOf" srcId="{31792A09-EB7C-4E03-BEBB-7889FE0D9BE7}" destId="{39057B20-46DB-40BA-8BBC-9358EED35C45}" srcOrd="2" destOrd="0" presId="urn:microsoft.com/office/officeart/2005/8/layout/process1"/>
    <dgm:cxn modelId="{7BB9F902-4FE6-4CC8-88D8-7B27951F87B5}" type="presParOf" srcId="{31792A09-EB7C-4E03-BEBB-7889FE0D9BE7}" destId="{3CC1B7E2-8FDF-4D09-A1F5-0FE3C756C003}" srcOrd="3" destOrd="0" presId="urn:microsoft.com/office/officeart/2005/8/layout/process1"/>
    <dgm:cxn modelId="{D004AACB-B367-4959-9B59-0247926308B5}" type="presParOf" srcId="{3CC1B7E2-8FDF-4D09-A1F5-0FE3C756C003}" destId="{27574649-6B01-41F1-B5F6-520182681B29}" srcOrd="0" destOrd="0" presId="urn:microsoft.com/office/officeart/2005/8/layout/process1"/>
    <dgm:cxn modelId="{5A7AB6C6-AD42-4687-A2BA-93577F7BD0EB}" type="presParOf" srcId="{31792A09-EB7C-4E03-BEBB-7889FE0D9BE7}" destId="{5907D974-2976-4DF4-9F44-87C6E741B9FA}" srcOrd="4" destOrd="0" presId="urn:microsoft.com/office/officeart/2005/8/layout/process1"/>
    <dgm:cxn modelId="{3776C91B-29CC-4AE3-830A-9BF8F44442A1}" type="presParOf" srcId="{31792A09-EB7C-4E03-BEBB-7889FE0D9BE7}" destId="{304CA778-126A-4698-966E-9B7E79C5FB45}" srcOrd="5" destOrd="0" presId="urn:microsoft.com/office/officeart/2005/8/layout/process1"/>
    <dgm:cxn modelId="{D0299574-97B5-4B75-9ED9-3109F0ABAF69}" type="presParOf" srcId="{304CA778-126A-4698-966E-9B7E79C5FB45}" destId="{2B778800-FAA5-457B-9499-D5D42B118FEE}" srcOrd="0" destOrd="0" presId="urn:microsoft.com/office/officeart/2005/8/layout/process1"/>
    <dgm:cxn modelId="{E1172AC2-3DFA-4985-9315-1622FF6B384F}" type="presParOf" srcId="{31792A09-EB7C-4E03-BEBB-7889FE0D9BE7}" destId="{3FDFDA5D-E094-4A5F-86F5-78104CC01BEF}" srcOrd="6" destOrd="0" presId="urn:microsoft.com/office/officeart/2005/8/layout/process1"/>
    <dgm:cxn modelId="{C2275A35-8ED9-443F-95FC-F3D7400DF765}" type="presParOf" srcId="{31792A09-EB7C-4E03-BEBB-7889FE0D9BE7}" destId="{251583D0-95BE-425C-A92D-0B14D567A749}" srcOrd="7" destOrd="0" presId="urn:microsoft.com/office/officeart/2005/8/layout/process1"/>
    <dgm:cxn modelId="{930EE7AA-82A9-4406-9175-B9DEDCD8BC1E}" type="presParOf" srcId="{251583D0-95BE-425C-A92D-0B14D567A749}" destId="{4D32489A-8E26-45D8-8790-D4D894CF52A3}" srcOrd="0" destOrd="0" presId="urn:microsoft.com/office/officeart/2005/8/layout/process1"/>
    <dgm:cxn modelId="{507AEAA1-ECB7-45F9-B3EF-1F6AABE5ADD0}" type="presParOf" srcId="{31792A09-EB7C-4E03-BEBB-7889FE0D9BE7}" destId="{7E0DE2F9-FD5B-4D9A-987B-5683F065E4C2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DE2F599-851C-4A4C-B3BF-002B7AB78EC9}">
      <dsp:nvSpPr>
        <dsp:cNvPr id="0" name=""/>
        <dsp:cNvSpPr/>
      </dsp:nvSpPr>
      <dsp:spPr>
        <a:xfrm>
          <a:off x="4640" y="231943"/>
          <a:ext cx="1387096" cy="83225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 smtClean="0"/>
            <a:t>Antenna</a:t>
          </a:r>
          <a:endParaRPr lang="en-IN" sz="2700" kern="1200" dirty="0"/>
        </a:p>
      </dsp:txBody>
      <dsp:txXfrm>
        <a:off x="4640" y="231943"/>
        <a:ext cx="1387096" cy="832257"/>
      </dsp:txXfrm>
    </dsp:sp>
    <dsp:sp modelId="{CDD0182B-46D2-48D6-9917-186B7DA2F8B3}">
      <dsp:nvSpPr>
        <dsp:cNvPr id="0" name=""/>
        <dsp:cNvSpPr/>
      </dsp:nvSpPr>
      <dsp:spPr>
        <a:xfrm>
          <a:off x="1530446" y="476072"/>
          <a:ext cx="294064" cy="3439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600" kern="1200"/>
        </a:p>
      </dsp:txBody>
      <dsp:txXfrm>
        <a:off x="1530446" y="476072"/>
        <a:ext cx="294064" cy="343999"/>
      </dsp:txXfrm>
    </dsp:sp>
    <dsp:sp modelId="{BA10CB9A-CFA5-43F4-A7E6-FDACB2D618A9}">
      <dsp:nvSpPr>
        <dsp:cNvPr id="0" name=""/>
        <dsp:cNvSpPr/>
      </dsp:nvSpPr>
      <dsp:spPr>
        <a:xfrm>
          <a:off x="1946575" y="231943"/>
          <a:ext cx="1387096" cy="83225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 smtClean="0"/>
            <a:t>RF chain</a:t>
          </a:r>
          <a:endParaRPr lang="en-IN" sz="2700" kern="1200" dirty="0"/>
        </a:p>
      </dsp:txBody>
      <dsp:txXfrm>
        <a:off x="1946575" y="231943"/>
        <a:ext cx="1387096" cy="832257"/>
      </dsp:txXfrm>
    </dsp:sp>
    <dsp:sp modelId="{DCE82166-E8D5-4383-9FBA-AC848FDD0F3E}">
      <dsp:nvSpPr>
        <dsp:cNvPr id="0" name=""/>
        <dsp:cNvSpPr/>
      </dsp:nvSpPr>
      <dsp:spPr>
        <a:xfrm>
          <a:off x="3472381" y="476072"/>
          <a:ext cx="294064" cy="3439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600" kern="1200"/>
        </a:p>
      </dsp:txBody>
      <dsp:txXfrm>
        <a:off x="3472381" y="476072"/>
        <a:ext cx="294064" cy="343999"/>
      </dsp:txXfrm>
    </dsp:sp>
    <dsp:sp modelId="{89324DE7-C4FF-4ACC-88D1-E5FCE1F380D8}">
      <dsp:nvSpPr>
        <dsp:cNvPr id="0" name=""/>
        <dsp:cNvSpPr/>
      </dsp:nvSpPr>
      <dsp:spPr>
        <a:xfrm>
          <a:off x="3888510" y="231943"/>
          <a:ext cx="1387096" cy="83225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 smtClean="0"/>
            <a:t>ADC</a:t>
          </a:r>
          <a:endParaRPr lang="en-IN" sz="2700" kern="1200" dirty="0"/>
        </a:p>
      </dsp:txBody>
      <dsp:txXfrm>
        <a:off x="3888510" y="231943"/>
        <a:ext cx="1387096" cy="83225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04327AB-C50F-42A5-848B-A2458CD7A378}">
      <dsp:nvSpPr>
        <dsp:cNvPr id="0" name=""/>
        <dsp:cNvSpPr/>
      </dsp:nvSpPr>
      <dsp:spPr>
        <a:xfrm>
          <a:off x="7206636" y="586260"/>
          <a:ext cx="1286158" cy="77169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Acquisition</a:t>
          </a:r>
          <a:endParaRPr lang="en-IN" sz="1600" kern="1200" dirty="0"/>
        </a:p>
      </dsp:txBody>
      <dsp:txXfrm>
        <a:off x="7206636" y="586260"/>
        <a:ext cx="1286158" cy="771695"/>
      </dsp:txXfrm>
    </dsp:sp>
    <dsp:sp modelId="{545BE263-618C-43DC-9909-EA88A127A4F3}">
      <dsp:nvSpPr>
        <dsp:cNvPr id="0" name=""/>
        <dsp:cNvSpPr/>
      </dsp:nvSpPr>
      <dsp:spPr>
        <a:xfrm rot="10800000">
          <a:off x="6805355" y="812624"/>
          <a:ext cx="272665" cy="3189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300" kern="1200"/>
        </a:p>
      </dsp:txBody>
      <dsp:txXfrm rot="10800000">
        <a:off x="6805355" y="812624"/>
        <a:ext cx="272665" cy="318967"/>
      </dsp:txXfrm>
    </dsp:sp>
    <dsp:sp modelId="{2202671E-E6D0-4B46-A1A9-45DC80EAF026}">
      <dsp:nvSpPr>
        <dsp:cNvPr id="0" name=""/>
        <dsp:cNvSpPr/>
      </dsp:nvSpPr>
      <dsp:spPr>
        <a:xfrm>
          <a:off x="5406014" y="586260"/>
          <a:ext cx="1286158" cy="77169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Tracking</a:t>
          </a:r>
          <a:endParaRPr lang="en-IN" sz="1600" kern="1200" dirty="0"/>
        </a:p>
      </dsp:txBody>
      <dsp:txXfrm>
        <a:off x="5406014" y="586260"/>
        <a:ext cx="1286158" cy="771695"/>
      </dsp:txXfrm>
    </dsp:sp>
    <dsp:sp modelId="{A640290C-6E00-4F46-922E-47232AE57DFC}">
      <dsp:nvSpPr>
        <dsp:cNvPr id="0" name=""/>
        <dsp:cNvSpPr/>
      </dsp:nvSpPr>
      <dsp:spPr>
        <a:xfrm rot="10800000">
          <a:off x="5004733" y="812624"/>
          <a:ext cx="272665" cy="3189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300" kern="1200"/>
        </a:p>
      </dsp:txBody>
      <dsp:txXfrm rot="10800000">
        <a:off x="5004733" y="812624"/>
        <a:ext cx="272665" cy="318967"/>
      </dsp:txXfrm>
    </dsp:sp>
    <dsp:sp modelId="{435913F3-EBAB-4149-921E-6BF16F0F6C27}">
      <dsp:nvSpPr>
        <dsp:cNvPr id="0" name=""/>
        <dsp:cNvSpPr/>
      </dsp:nvSpPr>
      <dsp:spPr>
        <a:xfrm>
          <a:off x="3605392" y="586260"/>
          <a:ext cx="1286158" cy="77169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Ephemeris and </a:t>
          </a:r>
          <a:r>
            <a:rPr lang="en-IN" sz="1600" kern="1200" dirty="0" err="1" smtClean="0"/>
            <a:t>pseudorange</a:t>
          </a:r>
          <a:endParaRPr lang="en-IN" sz="1600" kern="1200" dirty="0"/>
        </a:p>
      </dsp:txBody>
      <dsp:txXfrm>
        <a:off x="3605392" y="586260"/>
        <a:ext cx="1286158" cy="771695"/>
      </dsp:txXfrm>
    </dsp:sp>
    <dsp:sp modelId="{76D6F04C-C569-45ED-B90A-CC2CAB994E22}">
      <dsp:nvSpPr>
        <dsp:cNvPr id="0" name=""/>
        <dsp:cNvSpPr/>
      </dsp:nvSpPr>
      <dsp:spPr>
        <a:xfrm rot="10800000">
          <a:off x="3204111" y="812624"/>
          <a:ext cx="272665" cy="3189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300" kern="1200"/>
        </a:p>
      </dsp:txBody>
      <dsp:txXfrm rot="10800000">
        <a:off x="3204111" y="812624"/>
        <a:ext cx="272665" cy="318967"/>
      </dsp:txXfrm>
    </dsp:sp>
    <dsp:sp modelId="{485CAB95-16E7-4A38-8BB6-5018A67EFAEC}">
      <dsp:nvSpPr>
        <dsp:cNvPr id="0" name=""/>
        <dsp:cNvSpPr/>
      </dsp:nvSpPr>
      <dsp:spPr>
        <a:xfrm>
          <a:off x="1804770" y="586260"/>
          <a:ext cx="1286158" cy="77169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Satellite position</a:t>
          </a:r>
        </a:p>
      </dsp:txBody>
      <dsp:txXfrm>
        <a:off x="1804770" y="586260"/>
        <a:ext cx="1286158" cy="771695"/>
      </dsp:txXfrm>
    </dsp:sp>
    <dsp:sp modelId="{2459FAC2-CDA0-43C3-9DB5-A3EE90E1010C}">
      <dsp:nvSpPr>
        <dsp:cNvPr id="0" name=""/>
        <dsp:cNvSpPr/>
      </dsp:nvSpPr>
      <dsp:spPr>
        <a:xfrm rot="10800000">
          <a:off x="1403489" y="812624"/>
          <a:ext cx="272665" cy="3189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300" kern="1200"/>
        </a:p>
      </dsp:txBody>
      <dsp:txXfrm rot="10800000">
        <a:off x="1403489" y="812624"/>
        <a:ext cx="272665" cy="318967"/>
      </dsp:txXfrm>
    </dsp:sp>
    <dsp:sp modelId="{0B6361A0-81DC-4E77-9D9A-FEE013459B12}">
      <dsp:nvSpPr>
        <dsp:cNvPr id="0" name=""/>
        <dsp:cNvSpPr/>
      </dsp:nvSpPr>
      <dsp:spPr>
        <a:xfrm>
          <a:off x="4148" y="586260"/>
          <a:ext cx="1286158" cy="77169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User Position</a:t>
          </a:r>
        </a:p>
      </dsp:txBody>
      <dsp:txXfrm>
        <a:off x="4148" y="586260"/>
        <a:ext cx="1286158" cy="771695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59018A7-E266-46B8-B22D-5873BD000045}">
      <dsp:nvSpPr>
        <dsp:cNvPr id="0" name=""/>
        <dsp:cNvSpPr/>
      </dsp:nvSpPr>
      <dsp:spPr>
        <a:xfrm>
          <a:off x="3101" y="1797367"/>
          <a:ext cx="1355881" cy="8135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Phase discriminator</a:t>
          </a:r>
          <a:endParaRPr lang="en-IN" sz="1800" kern="1200" dirty="0"/>
        </a:p>
      </dsp:txBody>
      <dsp:txXfrm>
        <a:off x="3101" y="1797367"/>
        <a:ext cx="1355881" cy="813528"/>
      </dsp:txXfrm>
    </dsp:sp>
    <dsp:sp modelId="{9C2A0ED4-A129-419F-9014-8A9B4C9A604A}">
      <dsp:nvSpPr>
        <dsp:cNvPr id="0" name=""/>
        <dsp:cNvSpPr/>
      </dsp:nvSpPr>
      <dsp:spPr>
        <a:xfrm>
          <a:off x="1494570" y="2036002"/>
          <a:ext cx="287446" cy="3362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>
        <a:off x="1494570" y="2036002"/>
        <a:ext cx="287446" cy="336258"/>
      </dsp:txXfrm>
    </dsp:sp>
    <dsp:sp modelId="{39057B20-46DB-40BA-8BBC-9358EED35C45}">
      <dsp:nvSpPr>
        <dsp:cNvPr id="0" name=""/>
        <dsp:cNvSpPr/>
      </dsp:nvSpPr>
      <dsp:spPr>
        <a:xfrm>
          <a:off x="1901334" y="1797367"/>
          <a:ext cx="1355881" cy="8135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Kalman filter</a:t>
          </a:r>
          <a:endParaRPr lang="en-IN" sz="1800" kern="1200" dirty="0"/>
        </a:p>
      </dsp:txBody>
      <dsp:txXfrm>
        <a:off x="1901334" y="1797367"/>
        <a:ext cx="1355881" cy="813528"/>
      </dsp:txXfrm>
    </dsp:sp>
    <dsp:sp modelId="{3CC1B7E2-8FDF-4D09-A1F5-0FE3C756C003}">
      <dsp:nvSpPr>
        <dsp:cNvPr id="0" name=""/>
        <dsp:cNvSpPr/>
      </dsp:nvSpPr>
      <dsp:spPr>
        <a:xfrm rot="5082">
          <a:off x="3397017" y="2037430"/>
          <a:ext cx="296380" cy="3362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 rot="5082">
        <a:off x="3397017" y="2037430"/>
        <a:ext cx="296380" cy="336258"/>
      </dsp:txXfrm>
    </dsp:sp>
    <dsp:sp modelId="{3FDFDA5D-E094-4A5F-86F5-78104CC01BEF}">
      <dsp:nvSpPr>
        <dsp:cNvPr id="0" name=""/>
        <dsp:cNvSpPr/>
      </dsp:nvSpPr>
      <dsp:spPr>
        <a:xfrm>
          <a:off x="3816424" y="1800198"/>
          <a:ext cx="1355881" cy="81352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Loop filter</a:t>
          </a:r>
          <a:endParaRPr lang="en-IN" sz="1800" kern="1200" dirty="0"/>
        </a:p>
      </dsp:txBody>
      <dsp:txXfrm>
        <a:off x="3816424" y="1800198"/>
        <a:ext cx="1355881" cy="813528"/>
      </dsp:txXfrm>
    </dsp:sp>
    <dsp:sp modelId="{251583D0-95BE-425C-A92D-0B14D567A749}">
      <dsp:nvSpPr>
        <dsp:cNvPr id="0" name=""/>
        <dsp:cNvSpPr/>
      </dsp:nvSpPr>
      <dsp:spPr>
        <a:xfrm rot="21594827">
          <a:off x="5303679" y="2037406"/>
          <a:ext cx="278513" cy="3362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 rot="21594827">
        <a:off x="5303679" y="2037406"/>
        <a:ext cx="278513" cy="336258"/>
      </dsp:txXfrm>
    </dsp:sp>
    <dsp:sp modelId="{7E0DE2F9-FD5B-4D9A-987B-5683F065E4C2}">
      <dsp:nvSpPr>
        <dsp:cNvPr id="0" name=""/>
        <dsp:cNvSpPr/>
      </dsp:nvSpPr>
      <dsp:spPr>
        <a:xfrm>
          <a:off x="5697801" y="1797367"/>
          <a:ext cx="1355881" cy="81352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NCO to feedback</a:t>
          </a:r>
          <a:endParaRPr lang="en-IN" sz="1800" kern="1200" dirty="0"/>
        </a:p>
      </dsp:txBody>
      <dsp:txXfrm>
        <a:off x="5697801" y="1797367"/>
        <a:ext cx="1355881" cy="813528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AA2F9-5EFF-468C-B633-ADDB09A9DAB5}" type="datetimeFigureOut">
              <a:rPr lang="en-IN" smtClean="0"/>
              <a:pPr/>
              <a:t>15-04-2013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7EBDF-A65F-4FB4-8C2B-06532D91D3D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5EF07B5-BE99-402E-ABD0-0778117B9795}" type="datetime1">
              <a:rPr lang="en-IN" smtClean="0"/>
              <a:pPr/>
              <a:t>15-04-2013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0A672E-ADCC-486B-93EE-5D49A03648F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27E15-2A29-44EF-9B4A-2907ED4D21D1}" type="datetime1">
              <a:rPr lang="en-IN" smtClean="0"/>
              <a:pPr/>
              <a:t>15-04-2013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672E-ADCC-486B-93EE-5D49A03648F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41A3E027-8A28-47AC-8826-F4E89C33C08E}" type="datetime1">
              <a:rPr lang="en-IN" smtClean="0"/>
              <a:pPr/>
              <a:t>15-04-2013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80A672E-ADCC-486B-93EE-5D49A03648F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0BD6-CE1A-44E3-96B0-E3969C3A158E}" type="datetime1">
              <a:rPr lang="en-IN" smtClean="0"/>
              <a:pPr/>
              <a:t>15-04-2013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0A672E-ADCC-486B-93EE-5D49A03648F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EF8B-F9C7-45C9-8079-96C211E64292}" type="datetime1">
              <a:rPr lang="en-IN" smtClean="0"/>
              <a:pPr/>
              <a:t>15-04-2013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80A672E-ADCC-486B-93EE-5D49A03648F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FC2891C-DEB0-4D8E-AE67-B179D1380241}" type="datetime1">
              <a:rPr lang="en-IN" smtClean="0"/>
              <a:pPr/>
              <a:t>15-04-2013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80A672E-ADCC-486B-93EE-5D49A03648F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4D5143E-2E42-4C3D-B338-C4DD97B2BF5D}" type="datetime1">
              <a:rPr lang="en-IN" smtClean="0"/>
              <a:pPr/>
              <a:t>15-04-2013</a:t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80A672E-ADCC-486B-93EE-5D49A03648F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D02E-F4DC-4F6C-B4B4-1D059376411E}" type="datetime1">
              <a:rPr lang="en-IN" smtClean="0"/>
              <a:pPr/>
              <a:t>15-04-2013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0A672E-ADCC-486B-93EE-5D49A03648F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6F56A-5F1D-4FC5-9A20-90F234856C3F}" type="datetime1">
              <a:rPr lang="en-IN" smtClean="0"/>
              <a:pPr/>
              <a:t>15-04-2013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0A672E-ADCC-486B-93EE-5D49A03648F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882CC-BE10-454F-BC55-37116E44C04A}" type="datetime1">
              <a:rPr lang="en-IN" smtClean="0"/>
              <a:pPr/>
              <a:t>15-04-2013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0A672E-ADCC-486B-93EE-5D49A03648F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4766641C-B14E-4AB8-9896-05BF32C97E28}" type="datetime1">
              <a:rPr lang="en-IN" smtClean="0"/>
              <a:pPr/>
              <a:t>15-04-2013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80A672E-ADCC-486B-93EE-5D49A03648F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F2C7644-5583-4D5D-895D-693AD463D054}" type="datetime1">
              <a:rPr lang="en-IN" smtClean="0"/>
              <a:pPr/>
              <a:t>15-04-2013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80A672E-ADCC-486B-93EE-5D49A03648F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30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oleObject" Target="../embeddings/oleObject16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diagramLayout" Target="../diagrams/layout4.xml"/><Relationship Id="rId7" Type="http://schemas.openxmlformats.org/officeDocument/2006/relationships/image" Target="../media/image29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924944"/>
            <a:ext cx="8892480" cy="892696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Kalman Filter based GPS tracking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797152"/>
            <a:ext cx="6400800" cy="108012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IN" sz="2000" dirty="0" smtClean="0"/>
              <a:t>Prepared by: Falak Shah (0BEC082)</a:t>
            </a:r>
          </a:p>
          <a:p>
            <a:pPr algn="r"/>
            <a:r>
              <a:rPr lang="en-IN" sz="2000" dirty="0" smtClean="0"/>
              <a:t>Semester VIII (EC), Nirma University</a:t>
            </a:r>
          </a:p>
          <a:p>
            <a:pPr algn="r"/>
            <a:r>
              <a:rPr lang="en-IN" sz="2000" dirty="0" smtClean="0"/>
              <a:t>Guided by: Mr. </a:t>
            </a:r>
            <a:r>
              <a:rPr lang="en-IN" sz="2000" dirty="0" err="1" smtClean="0"/>
              <a:t>Ankesh</a:t>
            </a:r>
            <a:r>
              <a:rPr lang="en-IN" sz="2000" dirty="0" smtClean="0"/>
              <a:t> </a:t>
            </a:r>
            <a:r>
              <a:rPr lang="en-IN" sz="2000" dirty="0" err="1" smtClean="0"/>
              <a:t>Garg</a:t>
            </a:r>
            <a:r>
              <a:rPr lang="en-IN" sz="2000" dirty="0" smtClean="0"/>
              <a:t> </a:t>
            </a:r>
            <a:r>
              <a:rPr lang="en-IN" sz="1800" dirty="0" smtClean="0"/>
              <a:t>(DCTG-SAC/ISRO)</a:t>
            </a:r>
            <a:endParaRPr lang="en-I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Tracking loop 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After acquisition- approximate carrier frequency and starting point of C/A code known</a:t>
            </a:r>
          </a:p>
          <a:p>
            <a:r>
              <a:rPr lang="en-IN" dirty="0" smtClean="0"/>
              <a:t>More accurate approximation by tracking</a:t>
            </a:r>
          </a:p>
          <a:p>
            <a:r>
              <a:rPr lang="en-IN" dirty="0" smtClean="0"/>
              <a:t>Continuously following the incoming carrier &amp; code</a:t>
            </a:r>
          </a:p>
          <a:p>
            <a:r>
              <a:rPr lang="en-IN" dirty="0" smtClean="0"/>
              <a:t>Acquisition performed at regular intervals or on unlocking of loop</a:t>
            </a:r>
          </a:p>
          <a:p>
            <a:r>
              <a:rPr lang="en-IN" dirty="0" smtClean="0"/>
              <a:t>Maximum noise bandwidth, sampling time and damping factor are known</a:t>
            </a:r>
          </a:p>
          <a:p>
            <a:r>
              <a:rPr lang="en-IN" dirty="0" smtClean="0"/>
              <a:t>Loop gain parameters, filter coefficients calculated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80A672E-ADCC-486B-93EE-5D49A03648F6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Tracking loop</a:t>
            </a:r>
            <a:endParaRPr lang="en-IN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556792"/>
            <a:ext cx="761047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861048"/>
            <a:ext cx="5544616" cy="2779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300192" y="616530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Costas phase lock loop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084168" y="386104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Conventional tracking loop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80A672E-ADCC-486B-93EE-5D49A03648F6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PLL equations</a:t>
            </a: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794250" y="1914525"/>
          <a:ext cx="114300" cy="177800"/>
        </p:xfrm>
        <a:graphic>
          <a:graphicData uri="http://schemas.openxmlformats.org/presentationml/2006/ole">
            <p:oleObj spid="_x0000_s21506" name="Equation" r:id="rId3" imgW="114120" imgH="17748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563888" y="5013176"/>
          <a:ext cx="1658555" cy="708147"/>
        </p:xfrm>
        <a:graphic>
          <a:graphicData uri="http://schemas.openxmlformats.org/presentationml/2006/ole">
            <p:oleObj spid="_x0000_s21507" name="Equation" r:id="rId4" imgW="1130040" imgH="48240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483768" y="3212976"/>
          <a:ext cx="4029075" cy="766763"/>
        </p:xfrm>
        <a:graphic>
          <a:graphicData uri="http://schemas.openxmlformats.org/presentationml/2006/ole">
            <p:oleObj spid="_x0000_s21508" name="Equation" r:id="rId5" imgW="2273040" imgH="43164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331640" y="1700808"/>
          <a:ext cx="6456717" cy="432048"/>
        </p:xfrm>
        <a:graphic>
          <a:graphicData uri="http://schemas.openxmlformats.org/presentationml/2006/ole">
            <p:oleObj spid="_x0000_s21510" name="Equation" r:id="rId6" imgW="3416040" imgH="22860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9552" y="2276872"/>
            <a:ext cx="806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Where k0 and </a:t>
            </a:r>
            <a:r>
              <a:rPr lang="en-IN" sz="2000" dirty="0" err="1" smtClean="0"/>
              <a:t>kd</a:t>
            </a:r>
            <a:r>
              <a:rPr lang="en-IN" sz="2000" dirty="0" smtClean="0"/>
              <a:t> are gain of discriminator and NCO respectively. F(s) being the loop filter transfer function given by</a:t>
            </a:r>
            <a:endParaRPr lang="en-IN" sz="20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67544" y="4221088"/>
          <a:ext cx="8430311" cy="765622"/>
        </p:xfrm>
        <a:graphic>
          <a:graphicData uri="http://schemas.openxmlformats.org/presentationml/2006/ole">
            <p:oleObj spid="_x0000_s21511" name="Equation" r:id="rId7" imgW="5016240" imgH="457200" progId="Equation.DSMT4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059832" y="5805264"/>
          <a:ext cx="2456743" cy="720080"/>
        </p:xfrm>
        <a:graphic>
          <a:graphicData uri="http://schemas.openxmlformats.org/presentationml/2006/ole">
            <p:oleObj spid="_x0000_s21512" name="Equation" r:id="rId8" imgW="1473120" imgH="431640" progId="Equation.DSMT4">
              <p:embed/>
            </p:oleObj>
          </a:graphicData>
        </a:graphic>
      </p:graphicFrame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80A672E-ADCC-486B-93EE-5D49A03648F6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Continuous to discrete domain transforms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Bilinear transform and infinite impulse transform most commonly used</a:t>
            </a:r>
          </a:p>
          <a:p>
            <a:r>
              <a:rPr lang="en-IN" dirty="0" smtClean="0"/>
              <a:t>Convert individual blocks from continuous to discrete domain rather than complete digital design 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979712" y="4509119"/>
          <a:ext cx="4392488" cy="1102963"/>
        </p:xfrm>
        <a:graphic>
          <a:graphicData uri="http://schemas.openxmlformats.org/presentationml/2006/ole">
            <p:oleObj spid="_x0000_s22530" name="Equation" r:id="rId3" imgW="2082600" imgH="68580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195736" y="5517232"/>
          <a:ext cx="4320480" cy="1177747"/>
        </p:xfrm>
        <a:graphic>
          <a:graphicData uri="http://schemas.openxmlformats.org/presentationml/2006/ole">
            <p:oleObj spid="_x0000_s22531" name="Equation" r:id="rId4" imgW="2184120" imgH="660240" progId="Equation.DSMT4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80A672E-ADCC-486B-93EE-5D49A03648F6}" type="slidenum">
              <a:rPr lang="en-IN" smtClean="0"/>
              <a:pPr/>
              <a:t>13</a:t>
            </a:fld>
            <a:endParaRPr lang="en-IN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835696" y="3429000"/>
          <a:ext cx="5112568" cy="1092448"/>
        </p:xfrm>
        <a:graphic>
          <a:graphicData uri="http://schemas.openxmlformats.org/presentationml/2006/ole">
            <p:oleObj spid="_x0000_s22532" name="Equation" r:id="rId5" imgW="2374560" imgH="6602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Kalman Filter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80A672E-ADCC-486B-93EE-5D49A03648F6}" type="slidenum">
              <a:rPr lang="en-IN" smtClean="0"/>
              <a:pPr/>
              <a:t>14</a:t>
            </a:fld>
            <a:endParaRPr lang="en-IN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916832"/>
            <a:ext cx="635317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Kalman filter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207824" cy="5069160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Optimal recursive data processing algorithm</a:t>
            </a:r>
          </a:p>
          <a:p>
            <a:r>
              <a:rPr lang="en-IN" dirty="0" smtClean="0"/>
              <a:t>Optimal in all aspects- uses all measurements available regardless of their precision</a:t>
            </a:r>
          </a:p>
          <a:p>
            <a:r>
              <a:rPr lang="en-IN" dirty="0" smtClean="0"/>
              <a:t>Minimises statistical error by doing this</a:t>
            </a:r>
          </a:p>
          <a:p>
            <a:r>
              <a:rPr lang="en-IN" dirty="0" smtClean="0"/>
              <a:t>Recursive-does not need to keep all previous measurements in memory</a:t>
            </a:r>
          </a:p>
          <a:p>
            <a:r>
              <a:rPr lang="en-IN" dirty="0" smtClean="0"/>
              <a:t>Assumptions- linear system model with white and Gaussian noise</a:t>
            </a:r>
          </a:p>
          <a:p>
            <a:r>
              <a:rPr lang="en-IN" dirty="0" smtClean="0"/>
              <a:t>Whiteness- noise value not correlated in time &amp; equal power at all frequencies</a:t>
            </a:r>
          </a:p>
          <a:p>
            <a:r>
              <a:rPr lang="en-IN" dirty="0" smtClean="0"/>
              <a:t>Gaussian- number of noise sources in system and measurement device so sum Gaussian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80A672E-ADCC-486B-93EE-5D49A03648F6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Review II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C80A672E-ADCC-486B-93EE-5D49A03648F6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Gain due to Integrate and dump </a:t>
            </a:r>
            <a:endParaRPr lang="en-IN" dirty="0"/>
          </a:p>
        </p:txBody>
      </p:sp>
      <p:pic>
        <p:nvPicPr>
          <p:cNvPr id="9" name="Content Placeholder 8" descr="lastmean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988841"/>
            <a:ext cx="4466456" cy="3384376"/>
          </a:xfrm>
        </p:spPr>
      </p:pic>
      <p:pic>
        <p:nvPicPr>
          <p:cNvPr id="10" name="Content Placeholder 9" descr="lastpg.jpg"/>
          <p:cNvPicPr>
            <a:picLocks noGrp="1" noChangeAspect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>
          <a:xfrm>
            <a:off x="4120654" y="2060848"/>
            <a:ext cx="5023346" cy="331236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C80A672E-ADCC-486B-93EE-5D49A03648F6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755576" y="5733256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Values of SNR (dB) after integrate and dump block and its constant processing gain value.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Kalman filter Equations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80A672E-ADCC-486B-93EE-5D49A03648F6}" type="slidenum">
              <a:rPr lang="en-IN" smtClean="0"/>
              <a:pPr/>
              <a:t>18</a:t>
            </a:fld>
            <a:endParaRPr lang="en-IN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916832"/>
            <a:ext cx="8772886" cy="4326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An example tested for Kalman filter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Test run for projectile motion</a:t>
            </a:r>
          </a:p>
          <a:p>
            <a:r>
              <a:rPr lang="en-IN" dirty="0" smtClean="0"/>
              <a:t>Measurements corrupted with noise provided with incorrect initial values yet tracking done</a:t>
            </a:r>
          </a:p>
          <a:p>
            <a:r>
              <a:rPr lang="en-IN" dirty="0" smtClean="0"/>
              <a:t>Role of parameters present in the equation understood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C80A672E-ADCC-486B-93EE-5D49A03648F6}" type="slidenum">
              <a:rPr lang="en-IN" smtClean="0"/>
              <a:pPr/>
              <a:t>19</a:t>
            </a:fld>
            <a:endParaRPr lang="en-IN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04864"/>
            <a:ext cx="4516668" cy="3387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Table of 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GPS overview</a:t>
            </a:r>
          </a:p>
          <a:p>
            <a:r>
              <a:rPr lang="en-IN" dirty="0" smtClean="0"/>
              <a:t>Signal structure of GPS</a:t>
            </a:r>
          </a:p>
          <a:p>
            <a:r>
              <a:rPr lang="en-IN" dirty="0" smtClean="0"/>
              <a:t>Acquisition</a:t>
            </a:r>
          </a:p>
          <a:p>
            <a:r>
              <a:rPr lang="en-IN" dirty="0" smtClean="0"/>
              <a:t>Tracking</a:t>
            </a:r>
          </a:p>
          <a:p>
            <a:r>
              <a:rPr lang="en-IN" dirty="0" smtClean="0"/>
              <a:t>Conventional tracking loop</a:t>
            </a:r>
          </a:p>
          <a:p>
            <a:r>
              <a:rPr lang="en-IN" dirty="0" smtClean="0"/>
              <a:t>Conversion from continuous to discrete domain</a:t>
            </a:r>
          </a:p>
          <a:p>
            <a:r>
              <a:rPr lang="en-IN" dirty="0" smtClean="0"/>
              <a:t>Kalman filter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80A672E-ADCC-486B-93EE-5D49A03648F6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Formation of filter equations for PLL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80A672E-ADCC-486B-93EE-5D49A03648F6}" type="slidenum">
              <a:rPr lang="en-IN" smtClean="0"/>
              <a:pPr/>
              <a:t>20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Phase difference and frequency difference were selected to be the parameters for state equations</a:t>
            </a:r>
          </a:p>
          <a:p>
            <a:r>
              <a:rPr lang="en-IN" dirty="0" smtClean="0"/>
              <a:t>Requirements: Design of FLL, error variance in measurement of phase and frequency</a:t>
            </a:r>
          </a:p>
          <a:p>
            <a:r>
              <a:rPr lang="en-IN" dirty="0" smtClean="0"/>
              <a:t>Deciding the control inputs for the state equations </a:t>
            </a:r>
          </a:p>
          <a:p>
            <a:r>
              <a:rPr lang="en-IN" dirty="0" smtClean="0"/>
              <a:t>Finding variance for different values of C/N</a:t>
            </a:r>
            <a:r>
              <a:rPr lang="en-IN" baseline="-25000" dirty="0" smtClean="0"/>
              <a:t>0 </a:t>
            </a:r>
            <a:r>
              <a:rPr lang="en-IN" baseline="30000" dirty="0" smtClean="0"/>
              <a:t> </a:t>
            </a:r>
            <a:r>
              <a:rPr lang="en-IN" dirty="0" smtClean="0"/>
              <a:t> which are 40 dB-Hz to 80 dB-Hz for GPS signals</a:t>
            </a:r>
          </a:p>
          <a:p>
            <a:r>
              <a:rPr lang="en-IN" dirty="0" smtClean="0"/>
              <a:t>Measurement matrix becomes [1 2*pi*T ;0 1] as per relation between         and f.</a:t>
            </a:r>
            <a:endParaRPr lang="en-IN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427984" y="5445224"/>
          <a:ext cx="504056" cy="653247"/>
        </p:xfrm>
        <a:graphic>
          <a:graphicData uri="http://schemas.openxmlformats.org/presentationml/2006/ole">
            <p:oleObj spid="_x0000_s28675" name="Equation" r:id="rId3" imgW="12672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FLL Design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80A672E-ADCC-486B-93EE-5D49A03648F6}" type="slidenum">
              <a:rPr lang="en-IN" smtClean="0"/>
              <a:pPr/>
              <a:t>21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Provides frequency difference between incoming and locally generated signals</a:t>
            </a:r>
          </a:p>
          <a:p>
            <a:r>
              <a:rPr lang="en-IN" dirty="0" smtClean="0"/>
              <a:t>Equation as follows:</a:t>
            </a:r>
          </a:p>
          <a:p>
            <a:pPr>
              <a:buNone/>
            </a:pPr>
            <a:r>
              <a:rPr lang="en-IN" dirty="0" smtClean="0"/>
              <a:t>                     atan2(</a:t>
            </a:r>
            <a:r>
              <a:rPr lang="en-IN" dirty="0" err="1" smtClean="0"/>
              <a:t>dot,cross</a:t>
            </a:r>
            <a:r>
              <a:rPr lang="en-IN" dirty="0" smtClean="0"/>
              <a:t>)/(t2-t1)</a:t>
            </a:r>
          </a:p>
          <a:p>
            <a:r>
              <a:rPr lang="en-IN" dirty="0" smtClean="0"/>
              <a:t>Where </a:t>
            </a:r>
            <a:r>
              <a:rPr lang="en-IN" i="1" dirty="0" smtClean="0"/>
              <a:t>dot = IP</a:t>
            </a:r>
            <a:r>
              <a:rPr lang="en-IN" i="1" baseline="-25000" dirty="0" smtClean="0"/>
              <a:t>1</a:t>
            </a:r>
            <a:r>
              <a:rPr lang="en-IN" i="1" dirty="0" smtClean="0"/>
              <a:t> IP</a:t>
            </a:r>
            <a:r>
              <a:rPr lang="en-IN" i="1" baseline="-25000" dirty="0" smtClean="0"/>
              <a:t>2</a:t>
            </a:r>
            <a:r>
              <a:rPr lang="en-IN" i="1" dirty="0" smtClean="0"/>
              <a:t> + QP</a:t>
            </a:r>
            <a:r>
              <a:rPr lang="en-IN" i="1" baseline="-25000" dirty="0" smtClean="0"/>
              <a:t>1</a:t>
            </a:r>
            <a:r>
              <a:rPr lang="en-IN" i="1" dirty="0" smtClean="0"/>
              <a:t> QP</a:t>
            </a:r>
            <a:r>
              <a:rPr lang="en-IN" i="1" baseline="-25000" dirty="0" smtClean="0"/>
              <a:t>2</a:t>
            </a:r>
          </a:p>
          <a:p>
            <a:pPr>
              <a:buNone/>
            </a:pPr>
            <a:r>
              <a:rPr lang="en-IN" i="1" dirty="0" smtClean="0"/>
              <a:t>              cross = IP</a:t>
            </a:r>
            <a:r>
              <a:rPr lang="en-IN" i="1" baseline="-25000" dirty="0" smtClean="0"/>
              <a:t>1</a:t>
            </a:r>
            <a:r>
              <a:rPr lang="en-IN" i="1" dirty="0" smtClean="0"/>
              <a:t> QP</a:t>
            </a:r>
            <a:r>
              <a:rPr lang="en-IN" i="1" baseline="-25000" dirty="0" smtClean="0"/>
              <a:t>2</a:t>
            </a:r>
            <a:r>
              <a:rPr lang="en-IN" i="1" dirty="0" smtClean="0"/>
              <a:t> − IP</a:t>
            </a:r>
            <a:r>
              <a:rPr lang="en-IN" i="1" baseline="-25000" dirty="0" smtClean="0"/>
              <a:t>2</a:t>
            </a:r>
            <a:r>
              <a:rPr lang="en-IN" i="1" dirty="0" smtClean="0"/>
              <a:t> × QP</a:t>
            </a:r>
            <a:r>
              <a:rPr lang="en-IN" i="1" baseline="-25000" dirty="0" smtClean="0"/>
              <a:t>1</a:t>
            </a:r>
            <a:endParaRPr lang="en-IN" baseline="-25000" dirty="0" smtClean="0"/>
          </a:p>
          <a:p>
            <a:r>
              <a:rPr lang="en-IN" dirty="0" smtClean="0"/>
              <a:t>This discriminator is optimal at low to high signal to noise ratios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FLL Loop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80A672E-ADCC-486B-93EE-5D49A03648F6}" type="slidenum">
              <a:rPr lang="en-IN" smtClean="0"/>
              <a:pPr/>
              <a:t>22</a:t>
            </a:fld>
            <a:endParaRPr lang="en-IN"/>
          </a:p>
        </p:txBody>
      </p:sp>
      <p:pic>
        <p:nvPicPr>
          <p:cNvPr id="5" name="Content Placeholder 4" descr="FLL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12775" y="1927645"/>
            <a:ext cx="8153400" cy="384090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Benefits of </a:t>
            </a:r>
            <a:r>
              <a:rPr lang="en-IN" dirty="0" err="1" smtClean="0"/>
              <a:t>kalman</a:t>
            </a:r>
            <a:r>
              <a:rPr lang="en-IN" dirty="0" smtClean="0"/>
              <a:t> filtering and </a:t>
            </a:r>
            <a:r>
              <a:rPr lang="en-IN" dirty="0" err="1" smtClean="0"/>
              <a:t>costas</a:t>
            </a:r>
            <a:r>
              <a:rPr lang="en-IN" dirty="0" smtClean="0"/>
              <a:t> loop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80A672E-ADCC-486B-93EE-5D49A03648F6}" type="slidenum">
              <a:rPr lang="en-IN" smtClean="0"/>
              <a:pPr/>
              <a:t>23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Loop is unaffected by sign change due to data bits due to use of division of in-phase and </a:t>
            </a:r>
            <a:r>
              <a:rPr lang="en-IN" dirty="0" err="1" smtClean="0"/>
              <a:t>quadrature</a:t>
            </a:r>
            <a:r>
              <a:rPr lang="en-IN" dirty="0" smtClean="0"/>
              <a:t> components</a:t>
            </a:r>
          </a:p>
          <a:p>
            <a:r>
              <a:rPr lang="en-IN" dirty="0" smtClean="0"/>
              <a:t>Limitation of low bandwidth of loop filter is overcome by using </a:t>
            </a:r>
            <a:r>
              <a:rPr lang="en-IN" dirty="0" err="1" smtClean="0"/>
              <a:t>kalman</a:t>
            </a:r>
            <a:r>
              <a:rPr lang="en-IN" dirty="0" smtClean="0"/>
              <a:t> filter.</a:t>
            </a:r>
          </a:p>
          <a:p>
            <a:r>
              <a:rPr lang="en-IN" dirty="0" smtClean="0"/>
              <a:t>Able to track even in case of high velocity users having high </a:t>
            </a:r>
            <a:r>
              <a:rPr lang="en-IN" dirty="0" err="1" smtClean="0"/>
              <a:t>doppler</a:t>
            </a:r>
            <a:r>
              <a:rPr lang="en-IN" dirty="0" smtClean="0"/>
              <a:t> frequency</a:t>
            </a:r>
          </a:p>
          <a:p>
            <a:r>
              <a:rPr lang="en-IN" dirty="0" smtClean="0"/>
              <a:t>Optimal estimate using all available measurements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Different Filter implementations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80A672E-ADCC-486B-93EE-5D49A03648F6}" type="slidenum">
              <a:rPr lang="en-IN" smtClean="0"/>
              <a:pPr/>
              <a:t>24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Smoother-Based GPS Signal Tracking in a Software Receiver, Mark L. </a:t>
            </a:r>
            <a:r>
              <a:rPr lang="en-IN" dirty="0" err="1" smtClean="0"/>
              <a:t>Psiaki</a:t>
            </a:r>
            <a:r>
              <a:rPr lang="en-IN" dirty="0" smtClean="0"/>
              <a:t>, </a:t>
            </a:r>
            <a:r>
              <a:rPr lang="en-IN" i="1" dirty="0" smtClean="0"/>
              <a:t>Cornell University</a:t>
            </a:r>
          </a:p>
          <a:p>
            <a:r>
              <a:rPr lang="en-IN" dirty="0" smtClean="0"/>
              <a:t>Kalman Filter Based Tracking Algorithms For Software GPS Receivers, Mathew </a:t>
            </a:r>
            <a:r>
              <a:rPr lang="en-IN" dirty="0" err="1" smtClean="0"/>
              <a:t>Lashley</a:t>
            </a:r>
            <a:r>
              <a:rPr lang="en-IN" dirty="0" smtClean="0"/>
              <a:t>, Thesis, Auburn University</a:t>
            </a:r>
          </a:p>
          <a:p>
            <a:r>
              <a:rPr lang="en-IN" dirty="0" smtClean="0"/>
              <a:t>Above two implemented and innovation of change in input values done- desired output values obtained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Challenges in design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80A672E-ADCC-486B-93EE-5D49A03648F6}" type="slidenum">
              <a:rPr lang="en-IN" smtClean="0"/>
              <a:pPr/>
              <a:t>25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Non functioning of PLL due to divide by zero at </a:t>
            </a:r>
          </a:p>
          <a:p>
            <a:pPr>
              <a:buNone/>
            </a:pPr>
            <a:r>
              <a:rPr lang="en-IN" dirty="0" smtClean="0"/>
              <a:t> t=T</a:t>
            </a:r>
            <a:r>
              <a:rPr lang="en-IN" dirty="0"/>
              <a:t> </a:t>
            </a:r>
            <a:r>
              <a:rPr lang="en-IN" dirty="0" smtClean="0"/>
              <a:t>as sine value dropped to zero</a:t>
            </a:r>
          </a:p>
          <a:p>
            <a:r>
              <a:rPr lang="en-IN" dirty="0" smtClean="0"/>
              <a:t>Kalman filter not showing any output values beyond first sample as first output came </a:t>
            </a:r>
            <a:r>
              <a:rPr lang="en-IN" dirty="0" err="1" smtClean="0"/>
              <a:t>NaN</a:t>
            </a:r>
            <a:r>
              <a:rPr lang="en-IN" dirty="0" smtClean="0"/>
              <a:t> (not a number)</a:t>
            </a:r>
          </a:p>
          <a:p>
            <a:r>
              <a:rPr lang="en-IN" dirty="0" smtClean="0"/>
              <a:t>Selection of values of error variance in measurement (open loop or closed loop)</a:t>
            </a:r>
          </a:p>
          <a:p>
            <a:r>
              <a:rPr lang="en-IN" dirty="0" smtClean="0"/>
              <a:t>State equation not producing desired output</a:t>
            </a:r>
          </a:p>
          <a:p>
            <a:r>
              <a:rPr lang="en-IN" dirty="0" smtClean="0"/>
              <a:t>Very high variance in FLL output</a:t>
            </a:r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endParaRPr lang="en-IN" sz="2800" baseline="-25000" dirty="0" smtClean="0"/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Solutions to design challenges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80A672E-ADCC-486B-93EE-5D49A03648F6}" type="slidenum">
              <a:rPr lang="en-IN" smtClean="0"/>
              <a:pPr/>
              <a:t>26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Addition of very small value (10e-6) to </a:t>
            </a:r>
            <a:r>
              <a:rPr lang="en-IN" dirty="0" err="1" smtClean="0"/>
              <a:t>Quadrature</a:t>
            </a:r>
            <a:r>
              <a:rPr lang="en-IN" dirty="0" smtClean="0"/>
              <a:t> phase component to prevent divide by zero error</a:t>
            </a:r>
          </a:p>
          <a:p>
            <a:r>
              <a:rPr lang="en-IN" dirty="0" smtClean="0"/>
              <a:t>Debugging to find reason for non functioning Kalman filter after first sample</a:t>
            </a:r>
          </a:p>
          <a:p>
            <a:r>
              <a:rPr lang="en-IN" dirty="0" smtClean="0"/>
              <a:t>Source found to be initial values of FLL set as zero causing </a:t>
            </a:r>
            <a:r>
              <a:rPr lang="en-IN" dirty="0" err="1" smtClean="0"/>
              <a:t>NaN</a:t>
            </a:r>
            <a:r>
              <a:rPr lang="en-IN" dirty="0" smtClean="0"/>
              <a:t> in output and the same loop iterations again and again</a:t>
            </a:r>
          </a:p>
          <a:p>
            <a:r>
              <a:rPr lang="en-IN" dirty="0" smtClean="0"/>
              <a:t>Initial values altered and output obtained</a:t>
            </a:r>
          </a:p>
          <a:p>
            <a:r>
              <a:rPr lang="en-IN" dirty="0" smtClean="0"/>
              <a:t>Error variance measured for closed loops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Solutions to design challenges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80A672E-ADCC-486B-93EE-5D49A03648F6}" type="slidenum">
              <a:rPr lang="en-IN" smtClean="0"/>
              <a:pPr/>
              <a:t>27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Process error variance and measurement error variance measured setting up high values for other</a:t>
            </a:r>
          </a:p>
          <a:p>
            <a:r>
              <a:rPr lang="en-IN" dirty="0" smtClean="0"/>
              <a:t>State equation used input as frequency difference output from FLL which failed to get desired output</a:t>
            </a:r>
          </a:p>
          <a:p>
            <a:r>
              <a:rPr lang="en-IN" dirty="0" smtClean="0"/>
              <a:t>So, difference of previous state of frequency and FLL output taken</a:t>
            </a:r>
          </a:p>
          <a:p>
            <a:r>
              <a:rPr lang="en-IN" dirty="0" smtClean="0"/>
              <a:t>FLL outputs averaged for decreasing variance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Results: Lock even in high dynamics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80A672E-ADCC-486B-93EE-5D49A03648F6}" type="slidenum">
              <a:rPr lang="en-IN" smtClean="0"/>
              <a:pPr/>
              <a:t>28</a:t>
            </a:fld>
            <a:endParaRPr lang="en-IN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772816"/>
            <a:ext cx="5904656" cy="4420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Results: Higher loop bandwidth and locking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80A672E-ADCC-486B-93EE-5D49A03648F6}" type="slidenum">
              <a:rPr lang="en-IN" smtClean="0"/>
              <a:pPr/>
              <a:t>29</a:t>
            </a:fld>
            <a:endParaRPr lang="en-IN"/>
          </a:p>
        </p:txBody>
      </p:sp>
      <p:pic>
        <p:nvPicPr>
          <p:cNvPr id="7" name="Content Placeholder 6" descr="lastfreqdiff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017712" y="1847850"/>
            <a:ext cx="5343525" cy="40005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Global positioning system: 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Constellation of 24 satellites</a:t>
            </a:r>
          </a:p>
          <a:p>
            <a:r>
              <a:rPr lang="en-IN" dirty="0" smtClean="0"/>
              <a:t>Performance requirements of GPS systems</a:t>
            </a:r>
          </a:p>
          <a:p>
            <a:r>
              <a:rPr lang="en-IN" dirty="0" smtClean="0"/>
              <a:t>10-30 m accuracy</a:t>
            </a:r>
          </a:p>
          <a:p>
            <a:r>
              <a:rPr lang="en-IN" dirty="0" smtClean="0"/>
              <a:t>User dynamics</a:t>
            </a:r>
          </a:p>
          <a:p>
            <a:r>
              <a:rPr lang="en-IN" dirty="0" smtClean="0"/>
              <a:t>Worldwide coverage</a:t>
            </a:r>
          </a:p>
          <a:p>
            <a:r>
              <a:rPr lang="en-IN" dirty="0" smtClean="0"/>
              <a:t>Minimum number of required references for determining position in 3-D is 4 </a:t>
            </a:r>
          </a:p>
          <a:p>
            <a:r>
              <a:rPr lang="en-IN" dirty="0" smtClean="0"/>
              <a:t>5 used to calculate user position out of 7 visible</a:t>
            </a:r>
          </a:p>
          <a:p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80A672E-ADCC-486B-93EE-5D49A03648F6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Review </a:t>
            </a:r>
            <a:r>
              <a:rPr lang="en-IN" dirty="0" smtClean="0"/>
              <a:t>III-Kalman filter based </a:t>
            </a:r>
            <a:r>
              <a:rPr lang="en-IN" smtClean="0"/>
              <a:t>GPS tracking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C80A672E-ADCC-486B-93EE-5D49A03648F6}" type="slidenum">
              <a:rPr lang="en-IN" smtClean="0"/>
              <a:pPr/>
              <a:t>30</a:t>
            </a:fld>
            <a:endParaRPr lang="en-IN"/>
          </a:p>
        </p:txBody>
      </p:sp>
      <p:pic>
        <p:nvPicPr>
          <p:cNvPr id="6" name="Picture 5" descr="Indian-Space-Research-Organisation-ISRO-SAC-Ahmedabad-Scientist-Engineer-Recruitment-Notifica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770887" cy="714355"/>
          </a:xfrm>
          <a:prstGeom prst="rect">
            <a:avLst/>
          </a:prstGeom>
        </p:spPr>
      </p:pic>
      <p:pic>
        <p:nvPicPr>
          <p:cNvPr id="7" name="Picture 6" descr="Law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92058" y="0"/>
            <a:ext cx="1751942" cy="620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 smtClean="0"/>
              <a:t>List of Simulations carried </a:t>
            </a:r>
            <a:br>
              <a:rPr lang="en-IN" dirty="0" smtClean="0"/>
            </a:br>
            <a:r>
              <a:rPr lang="en-IN" dirty="0" smtClean="0"/>
              <a:t>out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80A672E-ADCC-486B-93EE-5D49A03648F6}" type="slidenum">
              <a:rPr lang="en-IN" smtClean="0"/>
              <a:pPr/>
              <a:t>31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2800" dirty="0" smtClean="0"/>
              <a:t>PLL and FLL based on thesis by Matthew </a:t>
            </a:r>
            <a:r>
              <a:rPr lang="en-IN" sz="2800" dirty="0" err="1" smtClean="0"/>
              <a:t>Lashley</a:t>
            </a:r>
            <a:endParaRPr lang="en-IN" sz="2800" dirty="0" smtClean="0"/>
          </a:p>
          <a:p>
            <a:r>
              <a:rPr lang="en-IN" sz="2800" dirty="0" smtClean="0"/>
              <a:t>PLL based on 2 papers by M L </a:t>
            </a:r>
            <a:r>
              <a:rPr lang="en-IN" sz="2800" dirty="0" err="1" smtClean="0"/>
              <a:t>Psiaki</a:t>
            </a:r>
            <a:r>
              <a:rPr lang="en-IN" sz="2800" dirty="0" smtClean="0"/>
              <a:t> - GPS Signal Tracking in high dynamics and low C/N</a:t>
            </a:r>
            <a:r>
              <a:rPr lang="en-IN" sz="2800" baseline="-25000" dirty="0" smtClean="0"/>
              <a:t>0</a:t>
            </a:r>
          </a:p>
          <a:p>
            <a:r>
              <a:rPr lang="en-IN" sz="2800" dirty="0" smtClean="0"/>
              <a:t>One innovation in design of FLL using different equations from those given in the papers</a:t>
            </a:r>
          </a:p>
          <a:p>
            <a:r>
              <a:rPr lang="en-IN" sz="2800" dirty="0" smtClean="0"/>
              <a:t>Cascading of Kalman filter</a:t>
            </a:r>
          </a:p>
          <a:p>
            <a:r>
              <a:rPr lang="en-IN" sz="2800" dirty="0" smtClean="0"/>
              <a:t>All simulations performed at 40 dB-Hz-at lower value of SNR than the average 45 dB-Hz for GPS signals</a:t>
            </a:r>
          </a:p>
          <a:p>
            <a:r>
              <a:rPr lang="en-IN" sz="2800" dirty="0" smtClean="0"/>
              <a:t>Test for signal outage and whether or not signal can regain phase lock</a:t>
            </a:r>
            <a:endParaRPr lang="en-IN" sz="2800" dirty="0"/>
          </a:p>
        </p:txBody>
      </p:sp>
      <p:pic>
        <p:nvPicPr>
          <p:cNvPr id="10" name="Picture 9" descr="Indian-Space-Research-Organisation-ISRO-SAC-Ahmedabad-Scientist-Engineer-Recruitment-Notifica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770887" cy="714355"/>
          </a:xfrm>
          <a:prstGeom prst="rect">
            <a:avLst/>
          </a:prstGeom>
        </p:spPr>
      </p:pic>
      <p:pic>
        <p:nvPicPr>
          <p:cNvPr id="7" name="Picture 6" descr="Law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92058" y="0"/>
            <a:ext cx="1751942" cy="620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153400" cy="990600"/>
          </a:xfrm>
        </p:spPr>
        <p:txBody>
          <a:bodyPr/>
          <a:lstStyle/>
          <a:p>
            <a:pPr algn="ctr"/>
            <a:r>
              <a:rPr lang="en-IN" dirty="0" smtClean="0"/>
              <a:t>Kalman filter incorporation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80A672E-ADCC-486B-93EE-5D49A03648F6}" type="slidenum">
              <a:rPr lang="en-IN" smtClean="0"/>
              <a:pPr/>
              <a:t>32</a:t>
            </a:fld>
            <a:endParaRPr lang="en-IN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628800"/>
            <a:ext cx="761047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Diagram 5"/>
          <p:cNvGraphicFramePr/>
          <p:nvPr/>
        </p:nvGraphicFramePr>
        <p:xfrm>
          <a:off x="899592" y="2276872"/>
          <a:ext cx="7056784" cy="4408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25" name="Straight Arrow Connector 24"/>
          <p:cNvCxnSpPr/>
          <p:nvPr/>
        </p:nvCxnSpPr>
        <p:spPr>
          <a:xfrm flipV="1">
            <a:off x="1763688" y="4797152"/>
            <a:ext cx="0" cy="12961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956376" y="4509120"/>
            <a:ext cx="5040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8460432" y="4509120"/>
            <a:ext cx="0" cy="1584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763688" y="6093296"/>
            <a:ext cx="66967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Indian-Space-Research-Organisation-ISRO-SAC-Ahmedabad-Scientist-Engineer-Recruitment-Notification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1" y="0"/>
            <a:ext cx="770887" cy="714355"/>
          </a:xfrm>
          <a:prstGeom prst="rect">
            <a:avLst/>
          </a:prstGeom>
        </p:spPr>
      </p:pic>
      <p:pic>
        <p:nvPicPr>
          <p:cNvPr id="11" name="Picture 10" descr="Law_logo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392058" y="0"/>
            <a:ext cx="1751942" cy="620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153400" cy="990600"/>
          </a:xfrm>
        </p:spPr>
        <p:txBody>
          <a:bodyPr/>
          <a:lstStyle/>
          <a:p>
            <a:pPr algn="ctr"/>
            <a:r>
              <a:rPr lang="en-IN" dirty="0" smtClean="0"/>
              <a:t>Matthew </a:t>
            </a:r>
            <a:r>
              <a:rPr lang="en-IN" dirty="0" err="1" smtClean="0"/>
              <a:t>Lashley</a:t>
            </a:r>
            <a:r>
              <a:rPr lang="en-IN" dirty="0" smtClean="0"/>
              <a:t> thesis 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80A672E-ADCC-486B-93EE-5D49A03648F6}" type="slidenum">
              <a:rPr lang="en-IN" smtClean="0"/>
              <a:pPr/>
              <a:t>33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Equations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Just depends on previous state, no input values.</a:t>
            </a:r>
          </a:p>
          <a:p>
            <a:r>
              <a:rPr lang="en-IN" dirty="0" smtClean="0"/>
              <a:t>Test performed show it is able to maintain phase lock even after outage situation.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475656" y="2204864"/>
          <a:ext cx="2800311" cy="1800200"/>
        </p:xfrm>
        <a:graphic>
          <a:graphicData uri="http://schemas.openxmlformats.org/presentationml/2006/ole">
            <p:oleObj spid="_x0000_s35842" name="Equation" r:id="rId3" imgW="1777680" imgH="1143000" progId="Equation.DSMT4">
              <p:embed/>
            </p:oleObj>
          </a:graphicData>
        </a:graphic>
      </p:graphicFrame>
      <p:pic>
        <p:nvPicPr>
          <p:cNvPr id="8" name="Picture 7" descr="Indian-Space-Research-Organisation-ISRO-SAC-Ahmedabad-Scientist-Engineer-Recruitment-Notificatio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" y="0"/>
            <a:ext cx="770887" cy="714355"/>
          </a:xfrm>
          <a:prstGeom prst="rect">
            <a:avLst/>
          </a:prstGeom>
        </p:spPr>
      </p:pic>
      <p:pic>
        <p:nvPicPr>
          <p:cNvPr id="7" name="Picture 6" descr="Law_log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92058" y="-27384"/>
            <a:ext cx="1751942" cy="620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 smtClean="0"/>
              <a:t>Comparison: discriminator </a:t>
            </a:r>
            <a:br>
              <a:rPr lang="en-IN" dirty="0" smtClean="0"/>
            </a:br>
            <a:r>
              <a:rPr lang="en-IN" dirty="0" smtClean="0"/>
              <a:t>output and </a:t>
            </a:r>
            <a:r>
              <a:rPr lang="en-IN" dirty="0" err="1" smtClean="0"/>
              <a:t>kalman</a:t>
            </a:r>
            <a:r>
              <a:rPr lang="en-IN" dirty="0" smtClean="0"/>
              <a:t> filtered output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80A672E-ADCC-486B-93EE-5D49A03648F6}" type="slidenum">
              <a:rPr lang="en-IN" smtClean="0"/>
              <a:pPr/>
              <a:t>34</a:t>
            </a:fld>
            <a:endParaRPr lang="en-IN"/>
          </a:p>
        </p:txBody>
      </p:sp>
      <p:pic>
        <p:nvPicPr>
          <p:cNvPr id="6" name="Content Placeholder 5" descr="comparison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500166" y="1643050"/>
            <a:ext cx="6572296" cy="4929222"/>
          </a:xfrm>
        </p:spPr>
      </p:pic>
      <p:pic>
        <p:nvPicPr>
          <p:cNvPr id="7" name="Picture 6" descr="Indian-Space-Research-Organisation-ISRO-SAC-Ahmedabad-Scientist-Engineer-Recruitment-Notificati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0"/>
            <a:ext cx="770887" cy="714355"/>
          </a:xfrm>
          <a:prstGeom prst="rect">
            <a:avLst/>
          </a:prstGeom>
        </p:spPr>
      </p:pic>
      <p:pic>
        <p:nvPicPr>
          <p:cNvPr id="8" name="Picture 7" descr="Law_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92058" y="0"/>
            <a:ext cx="1751942" cy="620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 smtClean="0"/>
              <a:t>Another variant: Using </a:t>
            </a:r>
            <a:br>
              <a:rPr lang="en-IN" dirty="0" smtClean="0"/>
            </a:br>
            <a:r>
              <a:rPr lang="en-IN" dirty="0" smtClean="0"/>
              <a:t>frequency difference for feedback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80A672E-ADCC-486B-93EE-5D49A03648F6}" type="slidenum">
              <a:rPr lang="en-IN" smtClean="0"/>
              <a:pPr/>
              <a:t>35</a:t>
            </a:fld>
            <a:endParaRPr lang="en-IN"/>
          </a:p>
        </p:txBody>
      </p:sp>
      <p:pic>
        <p:nvPicPr>
          <p:cNvPr id="5" name="Content Placeholder 4" descr="compare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-116005" y="1643050"/>
            <a:ext cx="9260006" cy="4714908"/>
          </a:xfrm>
        </p:spPr>
      </p:pic>
      <p:pic>
        <p:nvPicPr>
          <p:cNvPr id="7" name="Picture 6" descr="Indian-Space-Research-Organisation-ISRO-SAC-Ahmedabad-Scientist-Engineer-Recruitment-Notificati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0"/>
            <a:ext cx="770887" cy="714355"/>
          </a:xfrm>
          <a:prstGeom prst="rect">
            <a:avLst/>
          </a:prstGeom>
        </p:spPr>
      </p:pic>
      <p:pic>
        <p:nvPicPr>
          <p:cNvPr id="6" name="Picture 5" descr="Law_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92058" y="0"/>
            <a:ext cx="1751942" cy="620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1534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PLL with 10 ms integration </a:t>
            </a:r>
            <a:br>
              <a:rPr lang="en-IN" dirty="0" smtClean="0"/>
            </a:br>
            <a:r>
              <a:rPr lang="en-IN" dirty="0" smtClean="0"/>
              <a:t>time in outage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80A672E-ADCC-486B-93EE-5D49A03648F6}" type="slidenum">
              <a:rPr lang="en-IN" smtClean="0"/>
              <a:pPr/>
              <a:t>36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Increased integration time improves gain of the integrate and dump block</a:t>
            </a:r>
          </a:p>
          <a:p>
            <a:r>
              <a:rPr lang="en-IN" dirty="0" smtClean="0"/>
              <a:t>Upper limit is 10ms due to data bit transition boundary  </a:t>
            </a:r>
          </a:p>
          <a:p>
            <a:r>
              <a:rPr lang="en-IN" dirty="0" smtClean="0"/>
              <a:t>Filter coefficients modified as sampling time changed</a:t>
            </a:r>
          </a:p>
          <a:p>
            <a:r>
              <a:rPr lang="en-IN" dirty="0" smtClean="0"/>
              <a:t>Initially it was taken as 1 ms, now increased to 10 ms which increases gain to 47 dB from 37 dB.</a:t>
            </a:r>
          </a:p>
          <a:p>
            <a:r>
              <a:rPr lang="en-IN" dirty="0" smtClean="0"/>
              <a:t>Entire loop along with Kalman filter now works on 10 ms sampling time after integrate &amp; dump</a:t>
            </a:r>
          </a:p>
          <a:p>
            <a:r>
              <a:rPr lang="en-IN" dirty="0" smtClean="0"/>
              <a:t>Improvement in PLL performance even in outage case as shown in results</a:t>
            </a:r>
          </a:p>
          <a:p>
            <a:endParaRPr lang="en-IN" dirty="0"/>
          </a:p>
        </p:txBody>
      </p:sp>
      <p:pic>
        <p:nvPicPr>
          <p:cNvPr id="6" name="Picture 5" descr="Indian-Space-Research-Organisation-ISRO-SAC-Ahmedabad-Scientist-Engineer-Recruitment-Notifica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770887" cy="714355"/>
          </a:xfrm>
          <a:prstGeom prst="rect">
            <a:avLst/>
          </a:prstGeom>
        </p:spPr>
      </p:pic>
      <p:pic>
        <p:nvPicPr>
          <p:cNvPr id="7" name="Picture 6" descr="Law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92058" y="0"/>
            <a:ext cx="1751942" cy="620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 err="1" smtClean="0"/>
              <a:t>Coventional</a:t>
            </a:r>
            <a:r>
              <a:rPr lang="en-IN" dirty="0" smtClean="0"/>
              <a:t> PLL: failure </a:t>
            </a:r>
            <a:br>
              <a:rPr lang="en-IN" dirty="0" smtClean="0"/>
            </a:br>
            <a:r>
              <a:rPr lang="en-IN" dirty="0" smtClean="0"/>
              <a:t>during outage   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80A672E-ADCC-486B-93EE-5D49A03648F6}" type="slidenum">
              <a:rPr lang="en-IN" smtClean="0"/>
              <a:pPr/>
              <a:t>37</a:t>
            </a:fld>
            <a:endParaRPr lang="en-IN"/>
          </a:p>
        </p:txBody>
      </p:sp>
      <p:pic>
        <p:nvPicPr>
          <p:cNvPr id="7" name="Content Placeholder 6" descr="mat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1546826"/>
            <a:ext cx="6624736" cy="4959696"/>
          </a:xfrm>
        </p:spPr>
      </p:pic>
      <p:pic>
        <p:nvPicPr>
          <p:cNvPr id="6" name="Picture 5" descr="Indian-Space-Research-Organisation-ISRO-SAC-Ahmedabad-Scientist-Engineer-Recruitment-Notificati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0"/>
            <a:ext cx="770887" cy="714355"/>
          </a:xfrm>
          <a:prstGeom prst="rect">
            <a:avLst/>
          </a:prstGeom>
        </p:spPr>
      </p:pic>
      <p:pic>
        <p:nvPicPr>
          <p:cNvPr id="8" name="Picture 7" descr="Law_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92058" y="0"/>
            <a:ext cx="1751942" cy="620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 smtClean="0"/>
              <a:t>Outage case in PLL with </a:t>
            </a:r>
            <a:br>
              <a:rPr lang="en-IN" dirty="0" smtClean="0"/>
            </a:br>
            <a:r>
              <a:rPr lang="en-IN" dirty="0" err="1" smtClean="0"/>
              <a:t>kalman</a:t>
            </a:r>
            <a:r>
              <a:rPr lang="en-IN" dirty="0" smtClean="0"/>
              <a:t> filter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80A672E-ADCC-486B-93EE-5D49A03648F6}" type="slidenum">
              <a:rPr lang="en-IN" smtClean="0"/>
              <a:pPr/>
              <a:t>38</a:t>
            </a:fld>
            <a:endParaRPr lang="en-IN"/>
          </a:p>
        </p:txBody>
      </p:sp>
      <p:pic>
        <p:nvPicPr>
          <p:cNvPr id="5" name="Content Placeholder 4" descr="pll10msout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643050"/>
            <a:ext cx="8806120" cy="4572032"/>
          </a:xfrm>
        </p:spPr>
      </p:pic>
      <p:pic>
        <p:nvPicPr>
          <p:cNvPr id="7" name="Picture 6" descr="Indian-Space-Research-Organisation-ISRO-SAC-Ahmedabad-Scientist-Engineer-Recruitment-Notificati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0"/>
            <a:ext cx="770887" cy="714355"/>
          </a:xfrm>
          <a:prstGeom prst="rect">
            <a:avLst/>
          </a:prstGeom>
        </p:spPr>
      </p:pic>
      <p:pic>
        <p:nvPicPr>
          <p:cNvPr id="6" name="Picture 5" descr="Law_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92058" y="0"/>
            <a:ext cx="1751942" cy="620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How this works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80A672E-ADCC-486B-93EE-5D49A03648F6}" type="slidenum">
              <a:rPr lang="en-IN" smtClean="0"/>
              <a:pPr/>
              <a:t>39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Conventional PLL is not weighted and thus due to </a:t>
            </a:r>
            <a:r>
              <a:rPr lang="en-IN" dirty="0" err="1" smtClean="0"/>
              <a:t>f</a:t>
            </a:r>
            <a:r>
              <a:rPr lang="en-IN" baseline="-25000" dirty="0" err="1" smtClean="0"/>
              <a:t>d</a:t>
            </a:r>
            <a:r>
              <a:rPr lang="en-IN" dirty="0" smtClean="0"/>
              <a:t> being &gt; </a:t>
            </a:r>
            <a:r>
              <a:rPr lang="en-IN" dirty="0" err="1" smtClean="0"/>
              <a:t>f</a:t>
            </a:r>
            <a:r>
              <a:rPr lang="en-IN" baseline="-25000" dirty="0" err="1" smtClean="0"/>
              <a:t>pullin</a:t>
            </a:r>
            <a:r>
              <a:rPr lang="en-IN" dirty="0" smtClean="0"/>
              <a:t> it loses lock during outage </a:t>
            </a:r>
          </a:p>
          <a:p>
            <a:r>
              <a:rPr lang="en-IN" dirty="0" smtClean="0"/>
              <a:t>Kalman filter being weighted filter it effectively neglects measurements during outage</a:t>
            </a:r>
          </a:p>
          <a:p>
            <a:r>
              <a:rPr lang="en-IN" dirty="0" smtClean="0"/>
              <a:t>It predicts the present state values based on the values just before signal outage occurs and thus maintains phase lock</a:t>
            </a:r>
          </a:p>
          <a:p>
            <a:r>
              <a:rPr lang="en-IN" dirty="0" smtClean="0"/>
              <a:t>Measurement error variance values increased during outage to make it neglect measurements</a:t>
            </a:r>
          </a:p>
          <a:p>
            <a:r>
              <a:rPr lang="en-IN" dirty="0" smtClean="0"/>
              <a:t>Process error variance nearly zero</a:t>
            </a:r>
          </a:p>
        </p:txBody>
      </p:sp>
      <p:pic>
        <p:nvPicPr>
          <p:cNvPr id="6" name="Picture 5" descr="Indian-Space-Research-Organisation-ISRO-SAC-Ahmedabad-Scientist-Engineer-Recruitment-Notifica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770887" cy="714355"/>
          </a:xfrm>
          <a:prstGeom prst="rect">
            <a:avLst/>
          </a:prstGeom>
        </p:spPr>
      </p:pic>
      <p:pic>
        <p:nvPicPr>
          <p:cNvPr id="7" name="Picture 6" descr="Law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92058" y="0"/>
            <a:ext cx="1751942" cy="620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Global positioning system: overview</a:t>
            </a:r>
            <a:endParaRPr lang="en-IN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691680" y="1700808"/>
          <a:ext cx="5280248" cy="1296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395536" y="2564904"/>
          <a:ext cx="8496944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99592" y="4365104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Block diagram of GPS receiver</a:t>
            </a:r>
            <a:endParaRPr lang="en-IN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80A672E-ADCC-486B-93EE-5D49A03648F6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 smtClean="0"/>
              <a:t>Model 2: based on papers </a:t>
            </a:r>
            <a:br>
              <a:rPr lang="en-IN" dirty="0" smtClean="0"/>
            </a:br>
            <a:r>
              <a:rPr lang="en-IN" dirty="0" smtClean="0"/>
              <a:t>by M L </a:t>
            </a:r>
            <a:r>
              <a:rPr lang="en-IN" dirty="0" err="1" smtClean="0"/>
              <a:t>Psiaki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80A672E-ADCC-486B-93EE-5D49A03648F6}" type="slidenum">
              <a:rPr lang="en-IN" smtClean="0"/>
              <a:pPr/>
              <a:t>40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Equations: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Locks frequency but cannot lock phase offset hence constant phase offset remains</a:t>
            </a:r>
          </a:p>
          <a:p>
            <a:endParaRPr lang="en-IN" dirty="0"/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1833562" y="2204864"/>
          <a:ext cx="5314065" cy="2511599"/>
        </p:xfrm>
        <a:graphic>
          <a:graphicData uri="http://schemas.openxmlformats.org/presentationml/2006/ole">
            <p:oleObj spid="_x0000_s48130" name="Equation" r:id="rId3" imgW="3276360" imgH="154908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11560" y="4149080"/>
          <a:ext cx="8123238" cy="588963"/>
        </p:xfrm>
        <a:graphic>
          <a:graphicData uri="http://schemas.openxmlformats.org/presentationml/2006/ole">
            <p:oleObj spid="_x0000_s48131" name="Equation" r:id="rId4" imgW="2387520" imgH="253800" progId="Equation.DSMT4">
              <p:embed/>
            </p:oleObj>
          </a:graphicData>
        </a:graphic>
      </p:graphicFrame>
      <p:pic>
        <p:nvPicPr>
          <p:cNvPr id="8" name="Picture 7" descr="Indian-Space-Research-Organisation-ISRO-SAC-Ahmedabad-Scientist-Engineer-Recruitment-Notification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" y="0"/>
            <a:ext cx="770887" cy="714355"/>
          </a:xfrm>
          <a:prstGeom prst="rect">
            <a:avLst/>
          </a:prstGeom>
        </p:spPr>
      </p:pic>
      <p:pic>
        <p:nvPicPr>
          <p:cNvPr id="9" name="Picture 8" descr="Law_logo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92058" y="0"/>
            <a:ext cx="1751942" cy="620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Results by use of the model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80A672E-ADCC-486B-93EE-5D49A03648F6}" type="slidenum">
              <a:rPr lang="en-IN" smtClean="0"/>
              <a:pPr/>
              <a:t>41</a:t>
            </a:fld>
            <a:endParaRPr lang="en-IN"/>
          </a:p>
        </p:txBody>
      </p:sp>
      <p:pic>
        <p:nvPicPr>
          <p:cNvPr id="7" name="Content Placeholder 6" descr="matlab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1715780"/>
            <a:ext cx="6710730" cy="5142220"/>
          </a:xfrm>
        </p:spPr>
      </p:pic>
      <p:pic>
        <p:nvPicPr>
          <p:cNvPr id="6" name="Picture 5" descr="Indian-Space-Research-Organisation-ISRO-SAC-Ahmedabad-Scientist-Engineer-Recruitment-Notificati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0"/>
            <a:ext cx="770887" cy="714355"/>
          </a:xfrm>
          <a:prstGeom prst="rect">
            <a:avLst/>
          </a:prstGeom>
        </p:spPr>
      </p:pic>
      <p:pic>
        <p:nvPicPr>
          <p:cNvPr id="8" name="Picture 7" descr="Law_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95306" y="1"/>
            <a:ext cx="1548693" cy="548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Cascade of </a:t>
            </a:r>
            <a:r>
              <a:rPr lang="en-IN" dirty="0" err="1" smtClean="0"/>
              <a:t>kalman</a:t>
            </a:r>
            <a:r>
              <a:rPr lang="en-IN" dirty="0" smtClean="0"/>
              <a:t> filters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80A672E-ADCC-486B-93EE-5D49A03648F6}" type="slidenum">
              <a:rPr lang="en-IN" smtClean="0"/>
              <a:pPr/>
              <a:t>42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Cascade tried for further reduction in noise error variance</a:t>
            </a:r>
          </a:p>
          <a:p>
            <a:r>
              <a:rPr lang="en-IN" dirty="0" smtClean="0"/>
              <a:t>Too much increase in computational complexity</a:t>
            </a:r>
          </a:p>
          <a:p>
            <a:r>
              <a:rPr lang="en-IN" dirty="0" smtClean="0"/>
              <a:t>One </a:t>
            </a:r>
            <a:r>
              <a:rPr lang="en-IN" dirty="0" err="1" smtClean="0"/>
              <a:t>kalman</a:t>
            </a:r>
            <a:r>
              <a:rPr lang="en-IN" dirty="0" smtClean="0"/>
              <a:t> filter block followed by other with reduced measurement error variance</a:t>
            </a:r>
          </a:p>
          <a:p>
            <a:endParaRPr lang="en-IN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899592" y="2276872"/>
          <a:ext cx="7056784" cy="4408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1475656" y="4797152"/>
            <a:ext cx="0" cy="12961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956376" y="4509120"/>
            <a:ext cx="5040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8460432" y="4509120"/>
            <a:ext cx="0" cy="1584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475656" y="6093296"/>
            <a:ext cx="69847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Indian-Space-Research-Organisation-ISRO-SAC-Ahmedabad-Scientist-Engineer-Recruitment-Notification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" y="0"/>
            <a:ext cx="770887" cy="714355"/>
          </a:xfrm>
          <a:prstGeom prst="rect">
            <a:avLst/>
          </a:prstGeom>
        </p:spPr>
      </p:pic>
      <p:pic>
        <p:nvPicPr>
          <p:cNvPr id="11" name="Picture 10" descr="Law_logo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452320" y="0"/>
            <a:ext cx="1691680" cy="5993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Results comparison 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80A672E-ADCC-486B-93EE-5D49A03648F6}" type="slidenum">
              <a:rPr lang="en-IN" smtClean="0"/>
              <a:pPr/>
              <a:t>43</a:t>
            </a:fld>
            <a:endParaRPr lang="en-IN"/>
          </a:p>
        </p:txBody>
      </p:sp>
      <p:pic>
        <p:nvPicPr>
          <p:cNvPr id="5" name="Content Placeholder 4" descr="mat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-468560" y="1700808"/>
            <a:ext cx="9848025" cy="4968552"/>
          </a:xfrm>
          <a:prstGeom prst="rect">
            <a:avLst/>
          </a:prstGeom>
        </p:spPr>
      </p:pic>
      <p:pic>
        <p:nvPicPr>
          <p:cNvPr id="7" name="Picture 6" descr="Indian-Space-Research-Organisation-ISRO-SAC-Ahmedabad-Scientist-Engineer-Recruitment-Notificati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0"/>
            <a:ext cx="770887" cy="714355"/>
          </a:xfrm>
          <a:prstGeom prst="rect">
            <a:avLst/>
          </a:prstGeom>
        </p:spPr>
      </p:pic>
      <p:pic>
        <p:nvPicPr>
          <p:cNvPr id="6" name="Picture 5" descr="Law_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92058" y="0"/>
            <a:ext cx="1751942" cy="620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80A672E-ADCC-486B-93EE-5D49A03648F6}" type="slidenum">
              <a:rPr lang="en-IN" smtClean="0"/>
              <a:pPr/>
              <a:t>44</a:t>
            </a:fld>
            <a:endParaRPr lang="en-IN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612775" y="1600200"/>
          <a:ext cx="8153400" cy="394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/>
                <a:gridCol w="2717800"/>
                <a:gridCol w="27178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Criteria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Conventional PLL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K F based PLL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Constant phase offset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Tracks for any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Tracks for any 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Constant frequency offset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Can track upto certain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range (pull-in)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Can track upto</a:t>
                      </a:r>
                      <a:r>
                        <a:rPr lang="en-US" baseline="0" dirty="0" smtClean="0"/>
                        <a:t> much higher range than conventional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Frequency</a:t>
                      </a:r>
                      <a:r>
                        <a:rPr lang="en-US" baseline="0" dirty="0" smtClean="0"/>
                        <a:t> modulated signal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Can handle for very low dynamics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Can track high dynamics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Signal</a:t>
                      </a:r>
                      <a:r>
                        <a:rPr lang="en-US" baseline="0" dirty="0" smtClean="0"/>
                        <a:t> outage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Completely unlocks and cannot attain lock again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Attains lock immediately</a:t>
                      </a:r>
                      <a:r>
                        <a:rPr lang="en-US" baseline="0" dirty="0" smtClean="0"/>
                        <a:t> on re appearance of signal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Post signal outage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Re-acquisition 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No requirement of carrying out acquisition</a:t>
                      </a:r>
                      <a:r>
                        <a:rPr lang="en-US" baseline="0" dirty="0" smtClean="0"/>
                        <a:t> again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Measurement</a:t>
                      </a:r>
                      <a:r>
                        <a:rPr lang="en-US" baseline="0" dirty="0" smtClean="0"/>
                        <a:t> noise variance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Same amount as found in actual measurements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Reduction in variance by use of state equations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 descr="Indian-Space-Research-Organisation-ISRO-SAC-Ahmedabad-Scientist-Engineer-Recruitment-Notifica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770887" cy="714355"/>
          </a:xfrm>
          <a:prstGeom prst="rect">
            <a:avLst/>
          </a:prstGeom>
        </p:spPr>
      </p:pic>
      <p:pic>
        <p:nvPicPr>
          <p:cNvPr id="6" name="Picture 5" descr="Law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92058" y="0"/>
            <a:ext cx="1751942" cy="620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80A672E-ADCC-486B-93EE-5D49A03648F6}" type="slidenum">
              <a:rPr lang="en-IN" smtClean="0"/>
              <a:pPr/>
              <a:t>45</a:t>
            </a:fld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1700" dirty="0" smtClean="0"/>
              <a:t>Fundamentals of Global Positioning System Receivers: A Software Approach, James </a:t>
            </a:r>
            <a:r>
              <a:rPr lang="en-US" sz="1700" dirty="0" err="1" smtClean="0"/>
              <a:t>Bao</a:t>
            </a:r>
            <a:r>
              <a:rPr lang="en-US" sz="1700" dirty="0" smtClean="0"/>
              <a:t>-Yen </a:t>
            </a:r>
            <a:r>
              <a:rPr lang="en-US" sz="1700" dirty="0" err="1" smtClean="0"/>
              <a:t>Tsui</a:t>
            </a:r>
            <a:r>
              <a:rPr lang="en-US" sz="1700" dirty="0" smtClean="0"/>
              <a:t>, John Wiley &amp; Sons, INC.</a:t>
            </a:r>
          </a:p>
          <a:p>
            <a:r>
              <a:rPr lang="en-US" sz="1700" dirty="0" err="1" smtClean="0"/>
              <a:t>Spilker</a:t>
            </a:r>
            <a:r>
              <a:rPr lang="en-US" sz="1700" dirty="0" smtClean="0"/>
              <a:t>, Jr., J. J. (1996a). Fundamentals of Signal Tracking Theory</a:t>
            </a:r>
          </a:p>
          <a:p>
            <a:r>
              <a:rPr lang="en-US" sz="1700" dirty="0" smtClean="0"/>
              <a:t>Parkinson, B.W. (1996). Introduction and Heritage of NAVSTAR, the Global Positioning System, Volume 1, American Institute of Aeronautics and Astronautics, Washington, DC.</a:t>
            </a:r>
          </a:p>
          <a:p>
            <a:r>
              <a:rPr lang="en-US" sz="1700" dirty="0" smtClean="0"/>
              <a:t>Improving Tracking Performance of PLL in High Dynamic Applications, Department of </a:t>
            </a:r>
            <a:r>
              <a:rPr lang="en-US" sz="1700" dirty="0" err="1" smtClean="0"/>
              <a:t>Geomatics</a:t>
            </a:r>
            <a:r>
              <a:rPr lang="en-US" sz="1700" dirty="0" smtClean="0"/>
              <a:t> Engineering, by Ping </a:t>
            </a:r>
            <a:r>
              <a:rPr lang="en-US" sz="1700" dirty="0" err="1" smtClean="0"/>
              <a:t>Lian</a:t>
            </a:r>
            <a:r>
              <a:rPr lang="en-US" sz="1700" dirty="0" smtClean="0"/>
              <a:t> November 2004</a:t>
            </a:r>
          </a:p>
          <a:p>
            <a:r>
              <a:rPr lang="en-US" sz="1700" dirty="0" smtClean="0"/>
              <a:t>Thesis on </a:t>
            </a:r>
            <a:r>
              <a:rPr lang="en-US" sz="1700" dirty="0" err="1" smtClean="0"/>
              <a:t>Kalman</a:t>
            </a:r>
            <a:r>
              <a:rPr lang="en-US" sz="1700" dirty="0" smtClean="0"/>
              <a:t> Filter Based Tracking Algorithms For Software GPS Receivers, Matthew </a:t>
            </a:r>
            <a:r>
              <a:rPr lang="en-US" sz="1700" dirty="0" err="1" smtClean="0"/>
              <a:t>Lashley</a:t>
            </a:r>
            <a:endParaRPr lang="en-US" sz="1700" dirty="0" smtClean="0"/>
          </a:p>
          <a:p>
            <a:r>
              <a:rPr lang="en-US" sz="1700" dirty="0" smtClean="0"/>
              <a:t>Smoother-Based GPS Signal Tracking in a Software Receiver, Mark L. </a:t>
            </a:r>
            <a:r>
              <a:rPr lang="en-US" sz="1700" dirty="0" err="1" smtClean="0"/>
              <a:t>Psiaki</a:t>
            </a:r>
            <a:r>
              <a:rPr lang="en-US" sz="1700" dirty="0" smtClean="0"/>
              <a:t>, </a:t>
            </a:r>
            <a:r>
              <a:rPr lang="en-US" sz="1700" i="1" dirty="0" smtClean="0"/>
              <a:t>Cornell University</a:t>
            </a:r>
            <a:endParaRPr lang="en-US" sz="1700" dirty="0" smtClean="0"/>
          </a:p>
          <a:p>
            <a:r>
              <a:rPr lang="en-US" sz="1700" dirty="0" smtClean="0"/>
              <a:t>Extended </a:t>
            </a:r>
            <a:r>
              <a:rPr lang="en-US" sz="1700" dirty="0" err="1" smtClean="0"/>
              <a:t>Kalman</a:t>
            </a:r>
            <a:r>
              <a:rPr lang="en-US" sz="1700" dirty="0" smtClean="0"/>
              <a:t> Filter Methods for Tracking Weak GPS Signals Mark L. </a:t>
            </a:r>
            <a:r>
              <a:rPr lang="en-US" sz="1700" dirty="0" err="1" smtClean="0"/>
              <a:t>Psiaki</a:t>
            </a:r>
            <a:r>
              <a:rPr lang="en-US" sz="1700" dirty="0" smtClean="0"/>
              <a:t> and </a:t>
            </a:r>
            <a:r>
              <a:rPr lang="en-US" sz="1700" dirty="0" err="1" smtClean="0"/>
              <a:t>Hee</a:t>
            </a:r>
            <a:r>
              <a:rPr lang="en-US" sz="1700" dirty="0" smtClean="0"/>
              <a:t> Jung, Cornell University, Ithaca, N.Y.</a:t>
            </a:r>
          </a:p>
          <a:p>
            <a:r>
              <a:rPr lang="en-US" sz="1700" dirty="0" smtClean="0"/>
              <a:t>Carrier tracking loop using adaptive two-stage </a:t>
            </a:r>
            <a:r>
              <a:rPr lang="en-US" sz="1700" dirty="0" err="1" smtClean="0"/>
              <a:t>kalman</a:t>
            </a:r>
            <a:r>
              <a:rPr lang="en-US" sz="1700" dirty="0" smtClean="0"/>
              <a:t> filter for high dynamics situation K H Kim, G I </a:t>
            </a:r>
            <a:r>
              <a:rPr lang="en-US" sz="1700" dirty="0" err="1" smtClean="0"/>
              <a:t>Jee</a:t>
            </a:r>
            <a:r>
              <a:rPr lang="en-US" sz="1700" dirty="0" smtClean="0"/>
              <a:t> and J H Song, International Journal of Control, Automation and Systems, Vol-6, Dec,2008</a:t>
            </a:r>
          </a:p>
          <a:p>
            <a:pPr>
              <a:buNone/>
            </a:pPr>
            <a:endParaRPr lang="en-US" sz="1800" dirty="0" smtClean="0"/>
          </a:p>
        </p:txBody>
      </p:sp>
      <p:pic>
        <p:nvPicPr>
          <p:cNvPr id="6" name="Picture 5" descr="Indian-Space-Research-Organisation-ISRO-SAC-Ahmedabad-Scientist-Engineer-Recruitment-Notifica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770887" cy="714355"/>
          </a:xfrm>
          <a:prstGeom prst="rect">
            <a:avLst/>
          </a:prstGeom>
        </p:spPr>
      </p:pic>
      <p:pic>
        <p:nvPicPr>
          <p:cNvPr id="7" name="Picture 6" descr="Law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92058" y="0"/>
            <a:ext cx="1751942" cy="620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C80A672E-ADCC-486B-93EE-5D49A03648F6}" type="slidenum">
              <a:rPr lang="en-IN" smtClean="0"/>
              <a:pPr/>
              <a:t>46</a:t>
            </a:fld>
            <a:endParaRPr lang="en-IN"/>
          </a:p>
        </p:txBody>
      </p:sp>
      <p:pic>
        <p:nvPicPr>
          <p:cNvPr id="4" name="Picture 3" descr="powerpoint-questions-slide-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14480" y="2571744"/>
            <a:ext cx="5572132" cy="3819232"/>
          </a:xfrm>
          <a:prstGeom prst="rect">
            <a:avLst/>
          </a:prstGeom>
        </p:spPr>
      </p:pic>
      <p:pic>
        <p:nvPicPr>
          <p:cNvPr id="7" name="Picture 6" descr="Indian-Space-Research-Organisation-ISRO-SAC-Ahmedabad-Scientist-Engineer-Recruitment-Notificati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0"/>
            <a:ext cx="770887" cy="714355"/>
          </a:xfrm>
          <a:prstGeom prst="rect">
            <a:avLst/>
          </a:prstGeom>
        </p:spPr>
      </p:pic>
      <p:pic>
        <p:nvPicPr>
          <p:cNvPr id="6" name="Picture 5" descr="Law_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92058" y="0"/>
            <a:ext cx="1751942" cy="620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ow-I-finish-a-presenta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5984" y="1857364"/>
            <a:ext cx="4905396" cy="5248774"/>
          </a:xfrm>
          <a:prstGeom prst="rect">
            <a:avLst/>
          </a:prstGeom>
        </p:spPr>
      </p:pic>
      <p:pic>
        <p:nvPicPr>
          <p:cNvPr id="9" name="Picture 8" descr="Indian-Space-Research-Organisation-ISRO-SAC-Ahmedabad-Scientist-Engineer-Recruitment-Notificati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770887" cy="714355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On a lighter note…</a:t>
            </a:r>
            <a:endParaRPr lang="en-US" dirty="0"/>
          </a:p>
        </p:txBody>
      </p:sp>
      <p:pic>
        <p:nvPicPr>
          <p:cNvPr id="6" name="Picture 5" descr="Law_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92058" y="0"/>
            <a:ext cx="1751942" cy="620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Signal structure of GPS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Coarse/ Acquisition (C/A code) and P codes</a:t>
            </a:r>
          </a:p>
          <a:p>
            <a:r>
              <a:rPr lang="en-IN" dirty="0" smtClean="0"/>
              <a:t>2 frequencies L1 </a:t>
            </a:r>
            <a:r>
              <a:rPr lang="en-IN" dirty="0" err="1" smtClean="0"/>
              <a:t>centered</a:t>
            </a:r>
            <a:r>
              <a:rPr lang="en-IN" dirty="0" smtClean="0"/>
              <a:t> at1575.42 MHz and L2 at 1227.6 MHz. (multiple of 10.23 MHz clock)</a:t>
            </a:r>
          </a:p>
          <a:p>
            <a:endParaRPr lang="en-IN" dirty="0" smtClean="0"/>
          </a:p>
          <a:p>
            <a:r>
              <a:rPr lang="en-IN" dirty="0" smtClean="0"/>
              <a:t>where </a:t>
            </a:r>
            <a:r>
              <a:rPr lang="en-IN" i="1" dirty="0" smtClean="0"/>
              <a:t>S</a:t>
            </a:r>
            <a:r>
              <a:rPr lang="en-IN" i="1" baseline="-25000" dirty="0" smtClean="0"/>
              <a:t>L1</a:t>
            </a:r>
            <a:r>
              <a:rPr lang="en-IN" i="1" dirty="0" smtClean="0"/>
              <a:t> is the signal at L1 frequency, </a:t>
            </a:r>
            <a:r>
              <a:rPr lang="en-IN" i="1" dirty="0" err="1" smtClean="0"/>
              <a:t>A</a:t>
            </a:r>
            <a:r>
              <a:rPr lang="en-IN" i="1" baseline="-25000" dirty="0" err="1" smtClean="0"/>
              <a:t>p</a:t>
            </a:r>
            <a:r>
              <a:rPr lang="en-IN" i="1" dirty="0" smtClean="0"/>
              <a:t> is the amplitude of the P code, P(t) and D(t)</a:t>
            </a:r>
            <a:r>
              <a:rPr lang="en-IN" dirty="0" smtClean="0"/>
              <a:t> represent the phase of the </a:t>
            </a:r>
            <a:r>
              <a:rPr lang="en-IN" i="1" dirty="0" smtClean="0"/>
              <a:t>P code and</a:t>
            </a:r>
            <a:r>
              <a:rPr lang="en-IN" dirty="0" smtClean="0"/>
              <a:t> data code. f</a:t>
            </a:r>
            <a:r>
              <a:rPr lang="en-IN" i="1" baseline="-25000" dirty="0" smtClean="0"/>
              <a:t>1</a:t>
            </a:r>
            <a:r>
              <a:rPr lang="en-IN" i="1" dirty="0" smtClean="0"/>
              <a:t> is the L1 frequency,    is the initial phase.</a:t>
            </a:r>
            <a:endParaRPr lang="en-IN" dirty="0" smtClean="0"/>
          </a:p>
          <a:p>
            <a:r>
              <a:rPr lang="en-IN" dirty="0" smtClean="0"/>
              <a:t>GPS signal phase modulated BPSK</a:t>
            </a:r>
          </a:p>
          <a:p>
            <a:endParaRPr lang="en-IN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827584" y="3140968"/>
          <a:ext cx="7344816" cy="476285"/>
        </p:xfrm>
        <a:graphic>
          <a:graphicData uri="http://schemas.openxmlformats.org/presentationml/2006/ole">
            <p:oleObj spid="_x0000_s1027" name="Equation" r:id="rId3" imgW="3720960" imgH="241200" progId="Equation.DSMT4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2483768" y="5013176"/>
          <a:ext cx="288032" cy="460851"/>
        </p:xfrm>
        <a:graphic>
          <a:graphicData uri="http://schemas.openxmlformats.org/presentationml/2006/ole">
            <p:oleObj spid="_x0000_s1028" name="Equation" r:id="rId4" imgW="126720" imgH="203040" progId="Equation.DSMT4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80A672E-ADCC-486B-93EE-5D49A03648F6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Signal structure of GPS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P code and C/A code are bi-phase modulated at 10.23 MHz and 1.023 MHz Gold codes</a:t>
            </a:r>
          </a:p>
          <a:p>
            <a:r>
              <a:rPr lang="en-IN" dirty="0" smtClean="0"/>
              <a:t>C/A code generated with use of a LSR of length 10 and is 1023 bits long</a:t>
            </a:r>
          </a:p>
          <a:p>
            <a:r>
              <a:rPr lang="en-IN" dirty="0" smtClean="0"/>
              <a:t>1ms data enough to find its beginning</a:t>
            </a:r>
          </a:p>
          <a:p>
            <a:r>
              <a:rPr lang="en-IN" dirty="0" smtClean="0"/>
              <a:t>C/A codes generated and autocorrelation and cross correlation properties verified</a:t>
            </a:r>
          </a:p>
          <a:p>
            <a:r>
              <a:rPr lang="en-IN" dirty="0" smtClean="0"/>
              <a:t>Peak provides starting point of the code</a:t>
            </a:r>
          </a:p>
          <a:p>
            <a:r>
              <a:rPr lang="en-IN" dirty="0" smtClean="0"/>
              <a:t>Navigation data is 20 ms long- contains 20 C/A codes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80A672E-ADCC-486B-93EE-5D49A03648F6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C/A code generator</a:t>
            </a:r>
            <a:endParaRPr lang="en-IN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2769" y="1600200"/>
            <a:ext cx="6373080" cy="478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80A672E-ADCC-486B-93EE-5D49A03648F6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Autocorrelation and cross-correlation properties of C/A code</a:t>
            </a:r>
            <a:endParaRPr lang="en-IN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72609" y="1988840"/>
            <a:ext cx="4233437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988840"/>
            <a:ext cx="4426475" cy="349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C80A672E-ADCC-486B-93EE-5D49A03648F6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Acquisition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Search for frequency over is +/- 10 kHz which is maximum Doppler range</a:t>
            </a:r>
          </a:p>
          <a:p>
            <a:r>
              <a:rPr lang="en-IN" dirty="0" smtClean="0"/>
              <a:t>2-D search for carrier frequency and starting point of C/A code</a:t>
            </a:r>
          </a:p>
          <a:p>
            <a:r>
              <a:rPr lang="en-IN" dirty="0" smtClean="0"/>
              <a:t>IF is at 21.25 MHz, sampling frequency is 5 MHz. So, center of the signal is at 1.25 MHz.</a:t>
            </a:r>
          </a:p>
          <a:p>
            <a:r>
              <a:rPr lang="en-IN" dirty="0" smtClean="0"/>
              <a:t>Maximum data record used for acquisition is 10 ms since data is 20 ms long</a:t>
            </a:r>
          </a:p>
          <a:p>
            <a:r>
              <a:rPr lang="en-IN" dirty="0" smtClean="0"/>
              <a:t>Acquisition uses circular correlation for detection</a:t>
            </a: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987824" y="6021288"/>
          <a:ext cx="2880319" cy="543456"/>
        </p:xfrm>
        <a:graphic>
          <a:graphicData uri="http://schemas.openxmlformats.org/presentationml/2006/ole">
            <p:oleObj spid="_x0000_s18434" name="Equation" r:id="rId3" imgW="1346040" imgH="253800" progId="Equation.DSMT4">
              <p:embed/>
            </p:oleObj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80A672E-ADCC-486B-93EE-5D49A03648F6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1692</TotalTime>
  <Words>1739</Words>
  <Application>Microsoft Office PowerPoint</Application>
  <PresentationFormat>On-screen Show (4:3)</PresentationFormat>
  <Paragraphs>265</Paragraphs>
  <Slides>47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9" baseType="lpstr">
      <vt:lpstr>Median</vt:lpstr>
      <vt:lpstr>Equation</vt:lpstr>
      <vt:lpstr>Kalman Filter based GPS tracking</vt:lpstr>
      <vt:lpstr>Table of contents</vt:lpstr>
      <vt:lpstr>Global positioning system: overview</vt:lpstr>
      <vt:lpstr>Global positioning system: overview</vt:lpstr>
      <vt:lpstr>Signal structure of GPS</vt:lpstr>
      <vt:lpstr>Signal structure of GPS</vt:lpstr>
      <vt:lpstr>C/A code generator</vt:lpstr>
      <vt:lpstr>Autocorrelation and cross-correlation properties of C/A code</vt:lpstr>
      <vt:lpstr>Acquisition</vt:lpstr>
      <vt:lpstr>Tracking loop </vt:lpstr>
      <vt:lpstr>Tracking loop</vt:lpstr>
      <vt:lpstr>PLL equations</vt:lpstr>
      <vt:lpstr>Continuous to discrete domain transforms</vt:lpstr>
      <vt:lpstr>Kalman Filter</vt:lpstr>
      <vt:lpstr>Kalman filter </vt:lpstr>
      <vt:lpstr>Review II</vt:lpstr>
      <vt:lpstr>Gain due to Integrate and dump </vt:lpstr>
      <vt:lpstr>Kalman filter Equations</vt:lpstr>
      <vt:lpstr>An example tested for Kalman filter</vt:lpstr>
      <vt:lpstr>Formation of filter equations for PLL</vt:lpstr>
      <vt:lpstr>FLL Design</vt:lpstr>
      <vt:lpstr>FLL Loop</vt:lpstr>
      <vt:lpstr>Benefits of kalman filtering and costas loop</vt:lpstr>
      <vt:lpstr>Different Filter implementations</vt:lpstr>
      <vt:lpstr>Challenges in design</vt:lpstr>
      <vt:lpstr>Solutions to design challenges</vt:lpstr>
      <vt:lpstr>Solutions to design challenges</vt:lpstr>
      <vt:lpstr>Results: Lock even in high dynamics</vt:lpstr>
      <vt:lpstr>Results: Higher loop bandwidth and locking</vt:lpstr>
      <vt:lpstr>Review III-Kalman filter based GPS tracking</vt:lpstr>
      <vt:lpstr>List of Simulations carried  out</vt:lpstr>
      <vt:lpstr>Kalman filter incorporation</vt:lpstr>
      <vt:lpstr>Matthew Lashley thesis </vt:lpstr>
      <vt:lpstr>Comparison: discriminator  output and kalman filtered output</vt:lpstr>
      <vt:lpstr>Another variant: Using  frequency difference for feedback</vt:lpstr>
      <vt:lpstr>PLL with 10 ms integration  time in outage</vt:lpstr>
      <vt:lpstr>Coventional PLL: failure  during outage   </vt:lpstr>
      <vt:lpstr>Outage case in PLL with  kalman filter</vt:lpstr>
      <vt:lpstr>How this works</vt:lpstr>
      <vt:lpstr>Model 2: based on papers  by M L Psiaki</vt:lpstr>
      <vt:lpstr>Results by use of the model</vt:lpstr>
      <vt:lpstr>Cascade of kalman filters</vt:lpstr>
      <vt:lpstr>Results comparison </vt:lpstr>
      <vt:lpstr>Conclusion</vt:lpstr>
      <vt:lpstr>References</vt:lpstr>
      <vt:lpstr>Thank You</vt:lpstr>
      <vt:lpstr>On a lighter note…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Major Project  Kalman Filter based GPS tracking</dc:title>
  <dc:creator>falak</dc:creator>
  <cp:lastModifiedBy>falak</cp:lastModifiedBy>
  <cp:revision>188</cp:revision>
  <dcterms:created xsi:type="dcterms:W3CDTF">2013-01-31T18:20:22Z</dcterms:created>
  <dcterms:modified xsi:type="dcterms:W3CDTF">2013-04-15T06:55:02Z</dcterms:modified>
</cp:coreProperties>
</file>