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00" d="100"/>
          <a:sy n="10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4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72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9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40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84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2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8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89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60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9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3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18BE-D9C8-4F8A-A258-A705DD261592}" type="datetimeFigureOut">
              <a:rPr lang="pt-BR" smtClean="0"/>
              <a:t>18/11/2019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2C1BE-4BCE-48E4-B5C3-6C92695941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4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7636"/>
              </p:ext>
            </p:extLst>
          </p:nvPr>
        </p:nvGraphicFramePr>
        <p:xfrm>
          <a:off x="-1" y="0"/>
          <a:ext cx="3496963" cy="6857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o" r:id="rId3" imgW="5398655" imgH="9364111" progId="Word.Document.12">
                  <p:embed/>
                </p:oleObj>
              </mc:Choice>
              <mc:Fallback>
                <p:oleObj name="Documento" r:id="rId3" imgW="5398655" imgH="93641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0"/>
                        <a:ext cx="3496963" cy="6857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880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Documento do Microsoft Word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Falcão</dc:creator>
  <cp:lastModifiedBy>Vitor Falcão</cp:lastModifiedBy>
  <cp:revision>1</cp:revision>
  <dcterms:created xsi:type="dcterms:W3CDTF">2019-11-19T00:06:56Z</dcterms:created>
  <dcterms:modified xsi:type="dcterms:W3CDTF">2019-11-19T00:07:07Z</dcterms:modified>
</cp:coreProperties>
</file>