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100" d="100"/>
          <a:sy n="100" d="100"/>
        </p:scale>
        <p:origin x="114" y="-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F919-7333-400B-A390-642C2B7C657C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4DCD-762A-428B-8A97-A7D2CB7C6B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3584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F919-7333-400B-A390-642C2B7C657C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4DCD-762A-428B-8A97-A7D2CB7C6B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063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F919-7333-400B-A390-642C2B7C657C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4DCD-762A-428B-8A97-A7D2CB7C6B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4965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F919-7333-400B-A390-642C2B7C657C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4DCD-762A-428B-8A97-A7D2CB7C6B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490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F919-7333-400B-A390-642C2B7C657C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4DCD-762A-428B-8A97-A7D2CB7C6B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8423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F919-7333-400B-A390-642C2B7C657C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4DCD-762A-428B-8A97-A7D2CB7C6B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1177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F919-7333-400B-A390-642C2B7C657C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4DCD-762A-428B-8A97-A7D2CB7C6B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718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F919-7333-400B-A390-642C2B7C657C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4DCD-762A-428B-8A97-A7D2CB7C6B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924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F919-7333-400B-A390-642C2B7C657C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4DCD-762A-428B-8A97-A7D2CB7C6B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4226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F919-7333-400B-A390-642C2B7C657C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4DCD-762A-428B-8A97-A7D2CB7C6B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8311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F919-7333-400B-A390-642C2B7C657C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4DCD-762A-428B-8A97-A7D2CB7C6B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0949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DF919-7333-400B-A390-642C2B7C657C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64DCD-762A-428B-8A97-A7D2CB7C6B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888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348820"/>
              </p:ext>
            </p:extLst>
          </p:nvPr>
        </p:nvGraphicFramePr>
        <p:xfrm>
          <a:off x="0" y="0"/>
          <a:ext cx="4244975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o" r:id="rId3" imgW="5398655" imgH="8995604" progId="Word.Document.12">
                  <p:embed/>
                </p:oleObj>
              </mc:Choice>
              <mc:Fallback>
                <p:oleObj name="Documento" r:id="rId3" imgW="5398655" imgH="899560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4244975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45508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Documento do Microsoft Word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Falcão</dc:creator>
  <cp:lastModifiedBy>Vitor Falcão</cp:lastModifiedBy>
  <cp:revision>1</cp:revision>
  <dcterms:created xsi:type="dcterms:W3CDTF">2019-11-19T00:16:38Z</dcterms:created>
  <dcterms:modified xsi:type="dcterms:W3CDTF">2019-11-19T00:17:00Z</dcterms:modified>
</cp:coreProperties>
</file>