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467D2-3104-4960-8B5D-94D93CBDCE28}">
  <a:tblStyle styleId="{C9C467D2-3104-4960-8B5D-94D93CBDC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077c93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077c93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077c93c3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077c93c3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0711aa8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0711aa8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0711aa8a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0711aa8a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0711aa8a7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0711aa8a7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0711aa8a7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0711aa8a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711aa8a7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711aa8a7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077c93c3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077c93c3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0711aa8a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0711aa8a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0865fd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0865fd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hyperlink" Target="https://github.com/falcaozane/130_JavaGeeks_Hackover3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06175" y="240900"/>
            <a:ext cx="50175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HACKOVER 3.0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49700" y="3074450"/>
            <a:ext cx="52446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/>
              <a:t>JAVA GEEKS</a:t>
            </a:r>
            <a:endParaRPr sz="6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900" y="1162262"/>
            <a:ext cx="1094068" cy="1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421625" y="4411000"/>
            <a:ext cx="363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NO.  130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12188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PACMAN…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25" y="1106200"/>
            <a:ext cx="333377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375" y="1106200"/>
            <a:ext cx="33337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DEVELOPMENT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0" y="1401650"/>
            <a:ext cx="47784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7000"/>
              <a:t>PACMAN</a:t>
            </a:r>
            <a:endParaRPr sz="70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274" y="393750"/>
            <a:ext cx="3065298" cy="28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775" y="2571750"/>
            <a:ext cx="3579826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5712275" y="4506000"/>
            <a:ext cx="20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129000" y="4317650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5256600" y="3178325"/>
            <a:ext cx="29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5361763" y="3324375"/>
            <a:ext cx="2753676" cy="91411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>
              <a:solidFill>
                <a:srgbClr val="A72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{C9C467D2-3104-4960-8B5D-94D93CBDCE28}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NAMES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BRANCH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ZANE FALCAO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SE COMPS A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RUDALPH GONSALVES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SE COMPS A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ALROY PEREIRA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SE COMPS A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JOVAN RUMAO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D1DC"/>
                          </a:solidFill>
                        </a:rPr>
                        <a:t>SE COMPS A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STRUCTURE OF GAME PACMAN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 flipH="1" rot="10800000">
            <a:off x="1297500" y="1555250"/>
            <a:ext cx="7038900" cy="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712825" y="1567550"/>
            <a:ext cx="1680900" cy="13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CLASS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2827450" y="1555250"/>
            <a:ext cx="16809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827450" y="2600750"/>
            <a:ext cx="1680900" cy="13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PLAY </a:t>
            </a:r>
            <a:r>
              <a:rPr lang="en-GB"/>
              <a:t>CLASS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14625" y="2104000"/>
            <a:ext cx="16809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OF GAMES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14625" y="4122500"/>
            <a:ext cx="16809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OBSTACLE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414625" y="3113250"/>
            <a:ext cx="16809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ACTOR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508350" y="1620650"/>
            <a:ext cx="2184300" cy="4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5400000">
            <a:off x="3416950" y="2143402"/>
            <a:ext cx="501900" cy="412800"/>
          </a:xfrm>
          <a:prstGeom prst="rightArrow">
            <a:avLst>
              <a:gd fmla="val 50000" name="adj1"/>
              <a:gd fmla="val 48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rot="10800000">
            <a:off x="2123125" y="3143150"/>
            <a:ext cx="704400" cy="412800"/>
          </a:xfrm>
          <a:prstGeom prst="rightArrow">
            <a:avLst>
              <a:gd fmla="val 50000" name="adj1"/>
              <a:gd fmla="val 48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-9374674">
            <a:off x="2104455" y="2270464"/>
            <a:ext cx="741746" cy="412924"/>
          </a:xfrm>
          <a:prstGeom prst="rightArrow">
            <a:avLst>
              <a:gd fmla="val 50000" name="adj1"/>
              <a:gd fmla="val 48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8729367">
            <a:off x="2032961" y="4033000"/>
            <a:ext cx="871579" cy="412907"/>
          </a:xfrm>
          <a:prstGeom prst="rightArrow">
            <a:avLst>
              <a:gd fmla="val 50000" name="adj1"/>
              <a:gd fmla="val 48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32525" y="3628950"/>
            <a:ext cx="1680900" cy="13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7841212">
            <a:off x="5982050" y="3088795"/>
            <a:ext cx="871573" cy="412927"/>
          </a:xfrm>
          <a:prstGeom prst="rightArrow">
            <a:avLst>
              <a:gd fmla="val 50000" name="adj1"/>
              <a:gd fmla="val 48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SKELETON OF GAME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800" y="1570100"/>
            <a:ext cx="2153100" cy="29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1.Public Static Void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2.JFrame()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3.Game Play Class() Obj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121950" y="1570100"/>
            <a:ext cx="2153100" cy="29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PLAY</a:t>
            </a:r>
            <a:r>
              <a:rPr lang="en-GB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1.KeyListener()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2.ActionListener()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3.Graphics 2D()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4.JPanel()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5.Timer() Color() Front() 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085350" y="1526025"/>
            <a:ext cx="2153100" cy="29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</a:t>
            </a:r>
            <a:r>
              <a:rPr lang="en-GB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Graphics</a:t>
            </a:r>
            <a:r>
              <a:rPr lang="en-GB"/>
              <a:t> 2D()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2.Color() Front()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3.Enum() For() While()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052550" y="9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GAME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554400" y="1716300"/>
            <a:ext cx="1173900" cy="115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2728300" y="3983550"/>
            <a:ext cx="1250400" cy="115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4665175" y="1666550"/>
            <a:ext cx="1173900" cy="115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OVER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7539875" y="1666550"/>
            <a:ext cx="1173900" cy="115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DESTROYED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728288" y="2089500"/>
            <a:ext cx="1956300" cy="4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839075" y="2039750"/>
            <a:ext cx="1701000" cy="4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SHUTDOWN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-2086710">
            <a:off x="1189975" y="2700312"/>
            <a:ext cx="1173902" cy="230877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-3" y="2089500"/>
            <a:ext cx="1573800" cy="4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8723533">
            <a:off x="2995748" y="2081669"/>
            <a:ext cx="1070154" cy="204860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510700" y="3076275"/>
            <a:ext cx="1173900" cy="3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36325" y="3581250"/>
            <a:ext cx="1173900" cy="3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5400000">
            <a:off x="3021350" y="52600"/>
            <a:ext cx="1138500" cy="2547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793250" y="918175"/>
            <a:ext cx="1173900" cy="3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46450" y="65725"/>
            <a:ext cx="1776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3721200" y="0"/>
            <a:ext cx="17016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PACMAN GAME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3721200" y="1131475"/>
            <a:ext cx="17016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LANG: JAVA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6599600" y="2857550"/>
            <a:ext cx="17016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FW:  SWING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980375" y="2809975"/>
            <a:ext cx="17016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FW: AWT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3721200" y="2262950"/>
            <a:ext cx="1701600" cy="5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EDITOR: ECLIPSE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10800000">
            <a:off x="4300375" y="589675"/>
            <a:ext cx="543300" cy="5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rot="10800000">
            <a:off x="4300350" y="1726075"/>
            <a:ext cx="543300" cy="5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rot="-6858942">
            <a:off x="2920514" y="2495377"/>
            <a:ext cx="543515" cy="110192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6572719">
            <a:off x="5717706" y="2452449"/>
            <a:ext cx="543413" cy="110190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rot="10800000">
            <a:off x="5944700" y="3459975"/>
            <a:ext cx="1678800" cy="117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 rot="10800000">
            <a:off x="1434175" y="3418875"/>
            <a:ext cx="1762800" cy="125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9608"/>
          <a:stretch/>
        </p:blipFill>
        <p:spPr>
          <a:xfrm>
            <a:off x="3196975" y="3240775"/>
            <a:ext cx="2747725" cy="1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THE MAZE ALGORITHM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1885792" y="1567550"/>
            <a:ext cx="590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975" y="914100"/>
            <a:ext cx="6894050" cy="38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399900" y="4743300"/>
            <a:ext cx="83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0 = Empty Space	1 = Left Border  2 = Top Border  4 = Right Border 8 = Bottom Border 16 = Yellow Dot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563"/>
            <a:ext cx="4769025" cy="30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2489725" y="4463138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Array Calculation:  16+8+4 = 28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400" y="1479538"/>
            <a:ext cx="3659052" cy="2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