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  <p:sldId id="261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A28DA-CEEC-40C5-8057-421433DAA336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F4D04-C500-4E86-9C84-0EF9AB3EA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871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A28DA-CEEC-40C5-8057-421433DAA336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F4D04-C500-4E86-9C84-0EF9AB3EA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237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A28DA-CEEC-40C5-8057-421433DAA336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F4D04-C500-4E86-9C84-0EF9AB3EA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0215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A28DA-CEEC-40C5-8057-421433DAA336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F4D04-C500-4E86-9C84-0EF9AB3EA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8837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A28DA-CEEC-40C5-8057-421433DAA336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F4D04-C500-4E86-9C84-0EF9AB3EA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2669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A28DA-CEEC-40C5-8057-421433DAA336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F4D04-C500-4E86-9C84-0EF9AB3EA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8060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A28DA-CEEC-40C5-8057-421433DAA336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F4D04-C500-4E86-9C84-0EF9AB3EA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2865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A28DA-CEEC-40C5-8057-421433DAA336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F4D04-C500-4E86-9C84-0EF9AB3EA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6288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A28DA-CEEC-40C5-8057-421433DAA336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F4D04-C500-4E86-9C84-0EF9AB3EA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885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A28DA-CEEC-40C5-8057-421433DAA336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F3F4D04-C500-4E86-9C84-0EF9AB3EA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202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A28DA-CEEC-40C5-8057-421433DAA336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F4D04-C500-4E86-9C84-0EF9AB3EA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51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A28DA-CEEC-40C5-8057-421433DAA336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F4D04-C500-4E86-9C84-0EF9AB3EA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218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A28DA-CEEC-40C5-8057-421433DAA336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F4D04-C500-4E86-9C84-0EF9AB3EA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445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A28DA-CEEC-40C5-8057-421433DAA336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F4D04-C500-4E86-9C84-0EF9AB3EA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344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A28DA-CEEC-40C5-8057-421433DAA336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F4D04-C500-4E86-9C84-0EF9AB3EA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254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A28DA-CEEC-40C5-8057-421433DAA336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F4D04-C500-4E86-9C84-0EF9AB3EA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449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A28DA-CEEC-40C5-8057-421433DAA336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F4D04-C500-4E86-9C84-0EF9AB3EA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28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AA28DA-CEEC-40C5-8057-421433DAA336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F3F4D04-C500-4E86-9C84-0EF9AB3EAF6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MSIPCMContentMarking" descr="{&quot;HashCode&quot;:-980460767,&quot;Placement&quot;:&quot;Header&quot;}">
            <a:extLst>
              <a:ext uri="{FF2B5EF4-FFF2-40B4-BE49-F238E27FC236}">
                <a16:creationId xmlns:a16="http://schemas.microsoft.com/office/drawing/2014/main" id="{AC3C93DB-9167-49F1-9DF4-6280F947F0C9}"/>
              </a:ext>
            </a:extLst>
          </p:cNvPr>
          <p:cNvSpPr txBox="1"/>
          <p:nvPr userDrawn="1"/>
        </p:nvSpPr>
        <p:spPr>
          <a:xfrm>
            <a:off x="10002555" y="0"/>
            <a:ext cx="2189445" cy="2965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rgbClr val="FF8C00"/>
                </a:solidFill>
                <a:latin typeface="Calibri" panose="020F0502020204030204" pitchFamily="34" charset="0"/>
              </a:rPr>
              <a:t>CONFIDENTIAL &amp; RESTRICTED</a:t>
            </a:r>
          </a:p>
        </p:txBody>
      </p:sp>
    </p:spTree>
    <p:extLst>
      <p:ext uri="{BB962C8B-B14F-4D97-AF65-F5344CB8AC3E}">
        <p14:creationId xmlns:p14="http://schemas.microsoft.com/office/powerpoint/2010/main" val="3563520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5655827-B42D-4180-88D3-D83F25E4B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4ACCB06-563C-4ADE-B4D6-1FE9F723C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955594"/>
            <a:ext cx="1828958" cy="2902407"/>
          </a:xfrm>
          <a:custGeom>
            <a:avLst/>
            <a:gdLst>
              <a:gd name="connsiteX0" fmla="*/ 0 w 1828958"/>
              <a:gd name="connsiteY0" fmla="*/ 0 h 2902407"/>
              <a:gd name="connsiteX1" fmla="*/ 1828958 w 1828958"/>
              <a:gd name="connsiteY1" fmla="*/ 2902407 h 2902407"/>
              <a:gd name="connsiteX2" fmla="*/ 1709896 w 1828958"/>
              <a:gd name="connsiteY2" fmla="*/ 2902407 h 2902407"/>
              <a:gd name="connsiteX3" fmla="*/ 0 w 1828958"/>
              <a:gd name="connsiteY3" fmla="*/ 63474 h 2902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958" h="2902407">
                <a:moveTo>
                  <a:pt x="0" y="0"/>
                </a:moveTo>
                <a:lnTo>
                  <a:pt x="1828958" y="2902407"/>
                </a:lnTo>
                <a:lnTo>
                  <a:pt x="1709896" y="2902407"/>
                </a:lnTo>
                <a:lnTo>
                  <a:pt x="0" y="63474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0761ECD-D92B-46AE-82CA-640023D28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3220098"/>
            <a:ext cx="2910045" cy="3637903"/>
          </a:xfrm>
          <a:custGeom>
            <a:avLst/>
            <a:gdLst>
              <a:gd name="connsiteX0" fmla="*/ 0 w 2910045"/>
              <a:gd name="connsiteY0" fmla="*/ 0 h 3637903"/>
              <a:gd name="connsiteX1" fmla="*/ 2910045 w 2910045"/>
              <a:gd name="connsiteY1" fmla="*/ 3637903 h 3637903"/>
              <a:gd name="connsiteX2" fmla="*/ 2786220 w 2910045"/>
              <a:gd name="connsiteY2" fmla="*/ 3637903 h 3637903"/>
              <a:gd name="connsiteX3" fmla="*/ 0 w 2910045"/>
              <a:gd name="connsiteY3" fmla="*/ 20366 h 3637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0045" h="3637903">
                <a:moveTo>
                  <a:pt x="0" y="0"/>
                </a:moveTo>
                <a:lnTo>
                  <a:pt x="2910045" y="3637903"/>
                </a:lnTo>
                <a:lnTo>
                  <a:pt x="2786220" y="3637903"/>
                </a:lnTo>
                <a:lnTo>
                  <a:pt x="0" y="2036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A928607-C55C-40FD-B2DF-6CD6A7226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2845509"/>
            <a:ext cx="4149883" cy="4012491"/>
          </a:xfrm>
          <a:custGeom>
            <a:avLst/>
            <a:gdLst>
              <a:gd name="connsiteX0" fmla="*/ 0 w 4149883"/>
              <a:gd name="connsiteY0" fmla="*/ 0 h 4012491"/>
              <a:gd name="connsiteX1" fmla="*/ 4149883 w 4149883"/>
              <a:gd name="connsiteY1" fmla="*/ 4012491 h 4012491"/>
              <a:gd name="connsiteX2" fmla="*/ 2910046 w 4149883"/>
              <a:gd name="connsiteY2" fmla="*/ 4012491 h 4012491"/>
              <a:gd name="connsiteX3" fmla="*/ 0 w 4149883"/>
              <a:gd name="connsiteY3" fmla="*/ 374587 h 401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49883" h="4012491">
                <a:moveTo>
                  <a:pt x="0" y="0"/>
                </a:moveTo>
                <a:lnTo>
                  <a:pt x="4149883" y="4012491"/>
                </a:lnTo>
                <a:lnTo>
                  <a:pt x="2910046" y="4012491"/>
                </a:lnTo>
                <a:lnTo>
                  <a:pt x="0" y="3745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00A20C1-29A4-43E0-AB15-7931F76F8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332410"/>
            <a:ext cx="2719546" cy="3525590"/>
          </a:xfrm>
          <a:custGeom>
            <a:avLst/>
            <a:gdLst>
              <a:gd name="connsiteX0" fmla="*/ 0 w 2719546"/>
              <a:gd name="connsiteY0" fmla="*/ 0 h 3525590"/>
              <a:gd name="connsiteX1" fmla="*/ 2719546 w 2719546"/>
              <a:gd name="connsiteY1" fmla="*/ 3525590 h 3525590"/>
              <a:gd name="connsiteX2" fmla="*/ 1828959 w 2719546"/>
              <a:gd name="connsiteY2" fmla="*/ 3525590 h 3525590"/>
              <a:gd name="connsiteX3" fmla="*/ 0 w 2719546"/>
              <a:gd name="connsiteY3" fmla="*/ 623183 h 3525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9546" h="3525590">
                <a:moveTo>
                  <a:pt x="0" y="0"/>
                </a:moveTo>
                <a:lnTo>
                  <a:pt x="2719546" y="3525590"/>
                </a:lnTo>
                <a:lnTo>
                  <a:pt x="1828959" y="3525590"/>
                </a:lnTo>
                <a:lnTo>
                  <a:pt x="0" y="623183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F2EC-703B-4DC3-95CD-B994C14A3F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56172"/>
            <a:ext cx="9144000" cy="2120475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Voting-App DevOps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50A999-A1D2-472A-BACA-EF040ADCFB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19546" y="4552335"/>
            <a:ext cx="6752908" cy="1091381"/>
          </a:xfrm>
        </p:spPr>
        <p:txBody>
          <a:bodyPr>
            <a:normAutofit/>
          </a:bodyPr>
          <a:lstStyle/>
          <a:p>
            <a:pPr algn="ctr"/>
            <a:r>
              <a:rPr lang="en-US" sz="2400"/>
              <a:t>Name- Sonit Gupta</a:t>
            </a:r>
          </a:p>
          <a:p>
            <a:pPr algn="ctr"/>
            <a:r>
              <a:rPr lang="en-US" sz="2400"/>
              <a:t>Mentor- Balamurugan C</a:t>
            </a:r>
          </a:p>
          <a:p>
            <a:pPr algn="ctr"/>
            <a:endParaRPr lang="en-US" sz="2400"/>
          </a:p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590067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D8381-5CA5-4BA0-B82F-C02E2B745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7336" y="219076"/>
            <a:ext cx="10018713" cy="1752599"/>
          </a:xfrm>
        </p:spPr>
        <p:txBody>
          <a:bodyPr>
            <a:normAutofit/>
          </a:bodyPr>
          <a:lstStyle/>
          <a:p>
            <a:r>
              <a:rPr lang="en-US" dirty="0"/>
              <a:t>Overview of Project: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2F2882F-3BFE-4CD6-A921-EB449FAE73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57300" y="1971675"/>
            <a:ext cx="5067299" cy="3780227"/>
          </a:xfrm>
          <a:prstGeom prst="roundRect">
            <a:avLst>
              <a:gd name="adj" fmla="val 4380"/>
            </a:avLst>
          </a:prstGeom>
          <a:noFill/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E3AC0-E246-4AAA-9CAD-84C9D17D4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8786" y="2437332"/>
            <a:ext cx="5486687" cy="3124201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A simple voting app that has its backend built in Python and frontend being a node Js. It uses Redis as backend database and Postgres as frontend.</a:t>
            </a:r>
          </a:p>
          <a:p>
            <a:pPr>
              <a:lnSpc>
                <a:spcPct val="90000"/>
              </a:lnSpc>
            </a:pPr>
            <a:r>
              <a:rPr lang="en-US" dirty="0"/>
              <a:t>A worker node is used to connect both the databases and help them facilitate communication.</a:t>
            </a:r>
          </a:p>
        </p:txBody>
      </p:sp>
    </p:spTree>
    <p:extLst>
      <p:ext uri="{BB962C8B-B14F-4D97-AF65-F5344CB8AC3E}">
        <p14:creationId xmlns:p14="http://schemas.microsoft.com/office/powerpoint/2010/main" val="2632418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089D35B1-0ED5-4358-8CAE-A9E49412A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34" name="Freeform 6">
              <a:extLst>
                <a:ext uri="{FF2B5EF4-FFF2-40B4-BE49-F238E27FC236}">
                  <a16:creationId xmlns:a16="http://schemas.microsoft.com/office/drawing/2014/main" id="{DDEF6545-5A42-469E-8778-86CA01CD4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5" name="Freeform 7">
              <a:extLst>
                <a:ext uri="{FF2B5EF4-FFF2-40B4-BE49-F238E27FC236}">
                  <a16:creationId xmlns:a16="http://schemas.microsoft.com/office/drawing/2014/main" id="{3B08853F-842C-4D0A-9A89-D05CB3990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6" name="Freeform 8">
              <a:extLst>
                <a:ext uri="{FF2B5EF4-FFF2-40B4-BE49-F238E27FC236}">
                  <a16:creationId xmlns:a16="http://schemas.microsoft.com/office/drawing/2014/main" id="{A436FB18-2D01-4AAB-AD10-2D1208310F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7" name="Freeform 9">
              <a:extLst>
                <a:ext uri="{FF2B5EF4-FFF2-40B4-BE49-F238E27FC236}">
                  <a16:creationId xmlns:a16="http://schemas.microsoft.com/office/drawing/2014/main" id="{9EFB8341-7A7B-46E4-AF94-689147AD0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8" name="Freeform 10">
              <a:extLst>
                <a:ext uri="{FF2B5EF4-FFF2-40B4-BE49-F238E27FC236}">
                  <a16:creationId xmlns:a16="http://schemas.microsoft.com/office/drawing/2014/main" id="{C4D84136-7804-4605-AC9F-238A3665E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9" name="Freeform 11">
              <a:extLst>
                <a:ext uri="{FF2B5EF4-FFF2-40B4-BE49-F238E27FC236}">
                  <a16:creationId xmlns:a16="http://schemas.microsoft.com/office/drawing/2014/main" id="{4EC6F81C-51C2-4A6F-8B94-562DA6736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D65B30C-427F-449E-B039-E288E85D8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42" name="Freeform 6">
              <a:extLst>
                <a:ext uri="{FF2B5EF4-FFF2-40B4-BE49-F238E27FC236}">
                  <a16:creationId xmlns:a16="http://schemas.microsoft.com/office/drawing/2014/main" id="{9F47D947-83F7-46E3-872B-0777122A0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3" name="Freeform 7">
              <a:extLst>
                <a:ext uri="{FF2B5EF4-FFF2-40B4-BE49-F238E27FC236}">
                  <a16:creationId xmlns:a16="http://schemas.microsoft.com/office/drawing/2014/main" id="{60C7B45B-6634-46FA-862D-B86F1C3C5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44" name="Freeform 8">
              <a:extLst>
                <a:ext uri="{FF2B5EF4-FFF2-40B4-BE49-F238E27FC236}">
                  <a16:creationId xmlns:a16="http://schemas.microsoft.com/office/drawing/2014/main" id="{C7504CC0-DD94-4ED9-ADC9-6FE7AEA33F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5" name="Freeform 9">
              <a:extLst>
                <a:ext uri="{FF2B5EF4-FFF2-40B4-BE49-F238E27FC236}">
                  <a16:creationId xmlns:a16="http://schemas.microsoft.com/office/drawing/2014/main" id="{64268326-B6DD-4E00-9788-6C319279A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6" name="Freeform 10">
              <a:extLst>
                <a:ext uri="{FF2B5EF4-FFF2-40B4-BE49-F238E27FC236}">
                  <a16:creationId xmlns:a16="http://schemas.microsoft.com/office/drawing/2014/main" id="{92C7B3DE-DB23-4AAC-B142-C803C0C0A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7" name="Freeform 11">
              <a:extLst>
                <a:ext uri="{FF2B5EF4-FFF2-40B4-BE49-F238E27FC236}">
                  <a16:creationId xmlns:a16="http://schemas.microsoft.com/office/drawing/2014/main" id="{1EEF04DC-4E0D-4127-A98D-EA81C3B2D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084966D2-3C9B-4F47-8231-1DEC33D3B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066" y="321734"/>
            <a:ext cx="11074201" cy="6214533"/>
          </a:xfrm>
          <a:custGeom>
            <a:avLst/>
            <a:gdLst>
              <a:gd name="connsiteX0" fmla="*/ 815396 w 11074201"/>
              <a:gd name="connsiteY0" fmla="*/ 0 h 6214533"/>
              <a:gd name="connsiteX1" fmla="*/ 11074201 w 11074201"/>
              <a:gd name="connsiteY1" fmla="*/ 0 h 6214533"/>
              <a:gd name="connsiteX2" fmla="*/ 11074201 w 11074201"/>
              <a:gd name="connsiteY2" fmla="*/ 6214533 h 6214533"/>
              <a:gd name="connsiteX3" fmla="*/ 1498193 w 11074201"/>
              <a:gd name="connsiteY3" fmla="*/ 6214533 h 6214533"/>
              <a:gd name="connsiteX4" fmla="*/ 0 w 11074201"/>
              <a:gd name="connsiteY4" fmla="*/ 4992543 h 6214533"/>
              <a:gd name="connsiteX5" fmla="*/ 433971 w 11074201"/>
              <a:gd name="connsiteY5" fmla="*/ 2335405 h 621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74201" h="6214533">
                <a:moveTo>
                  <a:pt x="815396" y="0"/>
                </a:moveTo>
                <a:lnTo>
                  <a:pt x="11074201" y="0"/>
                </a:lnTo>
                <a:lnTo>
                  <a:pt x="11074201" y="6214533"/>
                </a:lnTo>
                <a:lnTo>
                  <a:pt x="1498193" y="6214533"/>
                </a:lnTo>
                <a:lnTo>
                  <a:pt x="0" y="4992543"/>
                </a:lnTo>
                <a:cubicBezTo>
                  <a:pt x="141071" y="4106831"/>
                  <a:pt x="287521" y="3221118"/>
                  <a:pt x="433971" y="2335405"/>
                </a:cubicBezTo>
                <a:close/>
              </a:path>
            </a:pathLst>
          </a:custGeom>
          <a:solidFill>
            <a:srgbClr val="FFFFFF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  <a:tileRect/>
            </a:gra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Content Placeholder 27" descr="Chart, diagram&#10;&#10;Description automatically generated">
            <a:extLst>
              <a:ext uri="{FF2B5EF4-FFF2-40B4-BE49-F238E27FC236}">
                <a16:creationId xmlns:a16="http://schemas.microsoft.com/office/drawing/2014/main" id="{1F104569-BFBB-417E-AC5D-AF13EBC645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7625" y="1310326"/>
            <a:ext cx="8585199" cy="500865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C499D57-0D3B-4B11-BF3D-448EEEC45975}"/>
              </a:ext>
            </a:extLst>
          </p:cNvPr>
          <p:cNvSpPr txBox="1"/>
          <p:nvPr/>
        </p:nvSpPr>
        <p:spPr>
          <a:xfrm>
            <a:off x="4686300" y="612742"/>
            <a:ext cx="3838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/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4109620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0F186-1B47-41EF-A8A9-CD3173147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5" y="23812"/>
            <a:ext cx="4581525" cy="771525"/>
          </a:xfrm>
        </p:spPr>
        <p:txBody>
          <a:bodyPr/>
          <a:lstStyle/>
          <a:p>
            <a:r>
              <a:rPr lang="en-US" dirty="0"/>
              <a:t>Results:</a:t>
            </a:r>
          </a:p>
        </p:txBody>
      </p:sp>
      <p:pic>
        <p:nvPicPr>
          <p:cNvPr id="5" name="Content Placeholder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06219BAA-1571-4DDF-B73D-593DDA82C3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795337"/>
            <a:ext cx="10167049" cy="5267325"/>
          </a:xfrm>
        </p:spPr>
      </p:pic>
    </p:spTree>
    <p:extLst>
      <p:ext uri="{BB962C8B-B14F-4D97-AF65-F5344CB8AC3E}">
        <p14:creationId xmlns:p14="http://schemas.microsoft.com/office/powerpoint/2010/main" val="1683155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89D35B1-0ED5-4358-8CAE-A9E49412A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DDEF6545-5A42-469E-8778-86CA01CD4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3B08853F-842C-4D0A-9A89-D05CB3990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A436FB18-2D01-4AAB-AD10-2D1208310F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9EFB8341-7A7B-46E4-AF94-689147AD0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C4D84136-7804-4605-AC9F-238A3665E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4EC6F81C-51C2-4A6F-8B94-562DA6736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D65B30C-427F-449E-B039-E288E85D8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9F47D947-83F7-46E3-872B-0777122A0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60C7B45B-6634-46FA-862D-B86F1C3C5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C7504CC0-DD94-4ED9-ADC9-6FE7AEA33F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64268326-B6DD-4E00-9788-6C319279A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92C7B3DE-DB23-4AAC-B142-C803C0C0A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1EEF04DC-4E0D-4127-A98D-EA81C3B2D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84966D2-3C9B-4F47-8231-1DEC33D3B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066" y="321734"/>
            <a:ext cx="11074201" cy="6214533"/>
          </a:xfrm>
          <a:custGeom>
            <a:avLst/>
            <a:gdLst>
              <a:gd name="connsiteX0" fmla="*/ 815396 w 11074201"/>
              <a:gd name="connsiteY0" fmla="*/ 0 h 6214533"/>
              <a:gd name="connsiteX1" fmla="*/ 11074201 w 11074201"/>
              <a:gd name="connsiteY1" fmla="*/ 0 h 6214533"/>
              <a:gd name="connsiteX2" fmla="*/ 11074201 w 11074201"/>
              <a:gd name="connsiteY2" fmla="*/ 6214533 h 6214533"/>
              <a:gd name="connsiteX3" fmla="*/ 1498193 w 11074201"/>
              <a:gd name="connsiteY3" fmla="*/ 6214533 h 6214533"/>
              <a:gd name="connsiteX4" fmla="*/ 0 w 11074201"/>
              <a:gd name="connsiteY4" fmla="*/ 4992543 h 6214533"/>
              <a:gd name="connsiteX5" fmla="*/ 433971 w 11074201"/>
              <a:gd name="connsiteY5" fmla="*/ 2335405 h 621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74201" h="6214533">
                <a:moveTo>
                  <a:pt x="815396" y="0"/>
                </a:moveTo>
                <a:lnTo>
                  <a:pt x="11074201" y="0"/>
                </a:lnTo>
                <a:lnTo>
                  <a:pt x="11074201" y="6214533"/>
                </a:lnTo>
                <a:lnTo>
                  <a:pt x="1498193" y="6214533"/>
                </a:lnTo>
                <a:lnTo>
                  <a:pt x="0" y="4992543"/>
                </a:lnTo>
                <a:cubicBezTo>
                  <a:pt x="141071" y="4106831"/>
                  <a:pt x="287521" y="3221118"/>
                  <a:pt x="433971" y="2335405"/>
                </a:cubicBezTo>
                <a:close/>
              </a:path>
            </a:pathLst>
          </a:custGeom>
          <a:solidFill>
            <a:srgbClr val="FFFFFF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  <a:tileRect/>
            </a:gra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picture containing website&#10;&#10;Description automatically generated">
            <a:extLst>
              <a:ext uri="{FF2B5EF4-FFF2-40B4-BE49-F238E27FC236}">
                <a16:creationId xmlns:a16="http://schemas.microsoft.com/office/drawing/2014/main" id="{6DFF6E8F-075D-48C4-82D2-21122637C6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928" y="1120417"/>
            <a:ext cx="8946872" cy="4607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260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89D35B1-0ED5-4358-8CAE-A9E49412A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DDEF6545-5A42-469E-8778-86CA01CD4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3B08853F-842C-4D0A-9A89-D05CB3990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A436FB18-2D01-4AAB-AD10-2D1208310F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9EFB8341-7A7B-46E4-AF94-689147AD0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C4D84136-7804-4605-AC9F-238A3665E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4EC6F81C-51C2-4A6F-8B94-562DA6736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D65B30C-427F-449E-B039-E288E85D8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9F47D947-83F7-46E3-872B-0777122A0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60C7B45B-6634-46FA-862D-B86F1C3C5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C7504CC0-DD94-4ED9-ADC9-6FE7AEA33F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64268326-B6DD-4E00-9788-6C319279A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92C7B3DE-DB23-4AAC-B142-C803C0C0A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1EEF04DC-4E0D-4127-A98D-EA81C3B2D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84966D2-3C9B-4F47-8231-1DEC33D3B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066" y="321734"/>
            <a:ext cx="11074201" cy="6214533"/>
          </a:xfrm>
          <a:custGeom>
            <a:avLst/>
            <a:gdLst>
              <a:gd name="connsiteX0" fmla="*/ 815396 w 11074201"/>
              <a:gd name="connsiteY0" fmla="*/ 0 h 6214533"/>
              <a:gd name="connsiteX1" fmla="*/ 11074201 w 11074201"/>
              <a:gd name="connsiteY1" fmla="*/ 0 h 6214533"/>
              <a:gd name="connsiteX2" fmla="*/ 11074201 w 11074201"/>
              <a:gd name="connsiteY2" fmla="*/ 6214533 h 6214533"/>
              <a:gd name="connsiteX3" fmla="*/ 1498193 w 11074201"/>
              <a:gd name="connsiteY3" fmla="*/ 6214533 h 6214533"/>
              <a:gd name="connsiteX4" fmla="*/ 0 w 11074201"/>
              <a:gd name="connsiteY4" fmla="*/ 4992543 h 6214533"/>
              <a:gd name="connsiteX5" fmla="*/ 433971 w 11074201"/>
              <a:gd name="connsiteY5" fmla="*/ 2335405 h 621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74201" h="6214533">
                <a:moveTo>
                  <a:pt x="815396" y="0"/>
                </a:moveTo>
                <a:lnTo>
                  <a:pt x="11074201" y="0"/>
                </a:lnTo>
                <a:lnTo>
                  <a:pt x="11074201" y="6214533"/>
                </a:lnTo>
                <a:lnTo>
                  <a:pt x="1498193" y="6214533"/>
                </a:lnTo>
                <a:lnTo>
                  <a:pt x="0" y="4992543"/>
                </a:lnTo>
                <a:cubicBezTo>
                  <a:pt x="141071" y="4106831"/>
                  <a:pt x="287521" y="3221118"/>
                  <a:pt x="433971" y="2335405"/>
                </a:cubicBezTo>
                <a:close/>
              </a:path>
            </a:pathLst>
          </a:custGeom>
          <a:solidFill>
            <a:srgbClr val="FFFFFF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  <a:tileRect/>
            </a:gra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962CA4A3-AE98-4239-A933-22301EE8E4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572" y="685801"/>
            <a:ext cx="10057158" cy="507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1444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D7E7F4B291BA348B56B2CB5211BBCB6" ma:contentTypeVersion="9" ma:contentTypeDescription="Create a new document." ma:contentTypeScope="" ma:versionID="2ae92df8af6e31fd26b741b7dc050bcc">
  <xsd:schema xmlns:xsd="http://www.w3.org/2001/XMLSchema" xmlns:xs="http://www.w3.org/2001/XMLSchema" xmlns:p="http://schemas.microsoft.com/office/2006/metadata/properties" xmlns:ns3="288262a2-ae91-47a2-9b1f-7c8d88f90052" xmlns:ns4="3280c6a2-5b33-4483-8864-a4149f9051b7" targetNamespace="http://schemas.microsoft.com/office/2006/metadata/properties" ma:root="true" ma:fieldsID="357f32af565f08bb08e650cb06b3d0fd" ns3:_="" ns4:_="">
    <xsd:import namespace="288262a2-ae91-47a2-9b1f-7c8d88f90052"/>
    <xsd:import namespace="3280c6a2-5b33-4483-8864-a4149f9051b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8262a2-ae91-47a2-9b1f-7c8d88f9005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80c6a2-5b33-4483-8864-a4149f9051b7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16ABFA1-D55E-4B23-BD88-A705F251F2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88262a2-ae91-47a2-9b1f-7c8d88f90052"/>
    <ds:schemaRef ds:uri="3280c6a2-5b33-4483-8864-a4149f9051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163BBFF-7958-4DAD-B175-59FDC4D5C13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3E4CB32-0C7C-403C-B11C-78373B4C766A}">
  <ds:schemaRefs>
    <ds:schemaRef ds:uri="http://schemas.microsoft.com/office/2006/documentManagement/types"/>
    <ds:schemaRef ds:uri="http://purl.org/dc/terms/"/>
    <ds:schemaRef ds:uri="http://purl.org/dc/dcmitype/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3280c6a2-5b33-4483-8864-a4149f9051b7"/>
    <ds:schemaRef ds:uri="288262a2-ae91-47a2-9b1f-7c8d88f90052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61</Words>
  <Application>Microsoft Office PowerPoint</Application>
  <PresentationFormat>Widescreen</PresentationFormat>
  <Paragraphs>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Corbel</vt:lpstr>
      <vt:lpstr>Parallax</vt:lpstr>
      <vt:lpstr>Voting-App DevOps Project</vt:lpstr>
      <vt:lpstr>Overview of Project:</vt:lpstr>
      <vt:lpstr>PowerPoint Presentation</vt:lpstr>
      <vt:lpstr>Results: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Voting-App DevOps Project</dc:title>
  <dc:creator>Sonit GUPTA</dc:creator>
  <cp:lastModifiedBy>Sonit GUPTA</cp:lastModifiedBy>
  <cp:revision>1</cp:revision>
  <dcterms:created xsi:type="dcterms:W3CDTF">2021-09-14T11:18:23Z</dcterms:created>
  <dcterms:modified xsi:type="dcterms:W3CDTF">2021-09-14T11:20:58Z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2db9220-a04a-4f06-aab9-80cbe5287fb3_Enabled">
    <vt:lpwstr>True</vt:lpwstr>
  </property>
  <property fmtid="{D5CDD505-2E9C-101B-9397-08002B2CF9AE}" pid="3" name="MSIP_Label_d2db9220-a04a-4f06-aab9-80cbe5287fb3_SiteId">
    <vt:lpwstr>b3f4f7c2-72ce-4192-aba4-d6c7719b5766</vt:lpwstr>
  </property>
  <property fmtid="{D5CDD505-2E9C-101B-9397-08002B2CF9AE}" pid="4" name="MSIP_Label_d2db9220-a04a-4f06-aab9-80cbe5287fb3_Owner">
    <vt:lpwstr>sonit.gupta@amadeus.com</vt:lpwstr>
  </property>
  <property fmtid="{D5CDD505-2E9C-101B-9397-08002B2CF9AE}" pid="5" name="MSIP_Label_d2db9220-a04a-4f06-aab9-80cbe5287fb3_SetDate">
    <vt:lpwstr>2021-09-14T11:20:55.7701888Z</vt:lpwstr>
  </property>
  <property fmtid="{D5CDD505-2E9C-101B-9397-08002B2CF9AE}" pid="6" name="MSIP_Label_d2db9220-a04a-4f06-aab9-80cbe5287fb3_Name">
    <vt:lpwstr>Restricted</vt:lpwstr>
  </property>
  <property fmtid="{D5CDD505-2E9C-101B-9397-08002B2CF9AE}" pid="7" name="MSIP_Label_d2db9220-a04a-4f06-aab9-80cbe5287fb3_Application">
    <vt:lpwstr>Microsoft Azure Information Protection</vt:lpwstr>
  </property>
  <property fmtid="{D5CDD505-2E9C-101B-9397-08002B2CF9AE}" pid="8" name="MSIP_Label_d2db9220-a04a-4f06-aab9-80cbe5287fb3_ActionId">
    <vt:lpwstr>e0c6692c-22cf-48df-8edf-0f532768c312</vt:lpwstr>
  </property>
  <property fmtid="{D5CDD505-2E9C-101B-9397-08002B2CF9AE}" pid="9" name="MSIP_Label_d2db9220-a04a-4f06-aab9-80cbe5287fb3_Extended_MSFT_Method">
    <vt:lpwstr>Automatic</vt:lpwstr>
  </property>
  <property fmtid="{D5CDD505-2E9C-101B-9397-08002B2CF9AE}" pid="10" name="Sensitivity">
    <vt:lpwstr>Restricted</vt:lpwstr>
  </property>
  <property fmtid="{D5CDD505-2E9C-101B-9397-08002B2CF9AE}" pid="11" name="ContentTypeId">
    <vt:lpwstr>0x0101005D7E7F4B291BA348B56B2CB5211BBCB6</vt:lpwstr>
  </property>
</Properties>
</file>