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HS-JOB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117</Paragraphs>
  <Slides>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微软雅黑</vt:lpstr>
      <vt:lpstr>文泉驿微米黑</vt:lpstr>
      <vt:lpstr>Heiti SC Light</vt:lpstr>
      <vt:lpstr>Noto Sans CJK HK</vt:lpstr>
      <vt:lpstr>MS PGothic</vt:lpstr>
      <vt:lpstr>Calibri</vt:lpstr>
      <vt:lpstr>宋体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falcon</cp:lastModifiedBy>
  <cp:revision>410</cp:revision>
  <dcterms:created xsi:type="dcterms:W3CDTF">2022-01-26T08:16:22Z</dcterms:created>
  <dcterms:modified xsi:type="dcterms:W3CDTF">2022-01-26T08:16:22Z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