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8.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27.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8.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6.jpeg" ContentType="image/jpeg"/>
  <Override PartName="/ppt/media/image42.png" ContentType="image/png"/>
  <Override PartName="/ppt/media/image24.jpeg" ContentType="image/jpeg"/>
  <Override PartName="/ppt/media/image22.png" ContentType="image/png"/>
  <Override PartName="/ppt/media/image59.png" ContentType="image/png"/>
  <Override PartName="/ppt/media/image23.png" ContentType="image/png"/>
  <Override PartName="/ppt/media/image21.png" ContentType="image/png"/>
  <Override PartName="/ppt/media/image58.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jpeg" ContentType="image/jpeg"/>
  <Override PartName="/ppt/media/image15.jpeg" ContentType="image/jpeg"/>
  <Override PartName="/ppt/media/image1.png" ContentType="image/png"/>
  <Override PartName="/ppt/media/image31.png" ContentType="image/png"/>
  <Override PartName="/ppt/media/image3.png" ContentType="image/png"/>
  <Override PartName="/ppt/media/image33.png" ContentType="image/png"/>
  <Override PartName="/ppt/media/image25.jpeg" ContentType="image/jpeg"/>
  <Override PartName="/ppt/media/image2.png" ContentType="image/png"/>
  <Override PartName="/ppt/media/image32.png" ContentType="image/png"/>
  <Override PartName="/ppt/media/image4.jpeg" ContentType="image/jpeg"/>
  <Override PartName="/ppt/media/image40.png" ContentType="image/png"/>
  <Override PartName="/ppt/media/image28.png" ContentType="image/png"/>
  <Override PartName="/ppt/media/image5.png" ContentType="image/png"/>
  <Override PartName="/ppt/media/image35.png" ContentType="image/png"/>
  <Override PartName="/ppt/media/image10.png" ContentType="image/png"/>
  <Override PartName="/ppt/media/image47.png" ContentType="image/png"/>
  <Override PartName="/ppt/media/image29.png" ContentType="image/png"/>
  <Override PartName="/ppt/media/image30.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41.png" ContentType="image/png"/>
  <Override PartName="/ppt/media/image53.png" ContentType="image/png"/>
  <Override PartName="/ppt/media/image57.jpeg" ContentType="image/jpeg"/>
  <Override PartName="/ppt/media/image43.png" ContentType="image/png"/>
  <Override PartName="/ppt/media/image55.png" ContentType="image/png"/>
  <Override PartName="/ppt/media/image44.png" ContentType="image/png"/>
  <Override PartName="/ppt/media/image56.png" ContentType="image/png"/>
  <Override PartName="/ppt/media/image39.png" ContentType="image/png"/>
  <Override PartName="/ppt/media/image9.png" ContentType="image/png"/>
  <Override PartName="/ppt/media/image38.png" ContentType="image/png"/>
  <Override PartName="/ppt/media/image8.png" ContentType="image/png"/>
  <Override PartName="/ppt/media/image14.jpeg" ContentType="image/jpeg"/>
  <Override PartName="/ppt/media/image54.png" ContentType="image/png"/>
  <Override PartName="/ppt/media/image49.png" ContentType="image/png"/>
  <Override PartName="/ppt/media/image12.png" ContentType="image/png"/>
  <Override PartName="/ppt/media/image34.jpeg" ContentType="image/jpeg"/>
  <Override PartName="/ppt/media/image37.png" ContentType="image/png"/>
  <Override PartName="/ppt/media/image7.png" ContentType="image/png"/>
  <Override PartName="/ppt/media/image36.png" ContentType="image/png"/>
  <Override PartName="/ppt/media/image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9144000" cy="51435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9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9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9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6C38472-2834-4FDB-8673-3D81BDABBFC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3029040" y="642960"/>
            <a:ext cx="3084840" cy="1735200"/>
          </a:xfrm>
          <a:prstGeom prst="rect">
            <a:avLst/>
          </a:prstGeom>
        </p:spPr>
      </p:sp>
      <p:sp>
        <p:nvSpPr>
          <p:cNvPr id="375"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76"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BB3241D-4AE9-4E50-AE86-41FDFD68D842}"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3029040" y="642960"/>
            <a:ext cx="3084840" cy="1735200"/>
          </a:xfrm>
          <a:prstGeom prst="rect">
            <a:avLst/>
          </a:prstGeom>
        </p:spPr>
      </p:sp>
      <p:sp>
        <p:nvSpPr>
          <p:cNvPr id="390"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91"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96E96F6-8D39-49C3-9EF3-9557472C924D}"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3029040" y="642960"/>
            <a:ext cx="3084840" cy="1735200"/>
          </a:xfrm>
          <a:prstGeom prst="rect">
            <a:avLst/>
          </a:prstGeom>
        </p:spPr>
      </p:sp>
      <p:sp>
        <p:nvSpPr>
          <p:cNvPr id="393"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94"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5F0603B-8B4B-4B01-B04A-64D8A0BCABAE}"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3029040" y="642960"/>
            <a:ext cx="3084840" cy="1735200"/>
          </a:xfrm>
          <a:prstGeom prst="rect">
            <a:avLst/>
          </a:prstGeom>
        </p:spPr>
      </p:sp>
      <p:sp>
        <p:nvSpPr>
          <p:cNvPr id="396"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97"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160F411-6C6C-4C99-AABC-948B7B273E64}"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3029040" y="642960"/>
            <a:ext cx="3084840" cy="1735200"/>
          </a:xfrm>
          <a:prstGeom prst="rect">
            <a:avLst/>
          </a:prstGeom>
        </p:spPr>
      </p:sp>
      <p:sp>
        <p:nvSpPr>
          <p:cNvPr id="399"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400"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401E1F-5590-459E-9E8C-E6A72B8759F7}"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3029040" y="642960"/>
            <a:ext cx="3084840" cy="1735200"/>
          </a:xfrm>
          <a:prstGeom prst="rect">
            <a:avLst/>
          </a:prstGeom>
        </p:spPr>
      </p:sp>
      <p:sp>
        <p:nvSpPr>
          <p:cNvPr id="402"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403"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B5A3CB-854D-4F28-89E0-B7A0F1D4F221}"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3029040" y="642960"/>
            <a:ext cx="3084840" cy="1735200"/>
          </a:xfrm>
          <a:prstGeom prst="rect">
            <a:avLst/>
          </a:prstGeom>
        </p:spPr>
      </p:sp>
      <p:sp>
        <p:nvSpPr>
          <p:cNvPr id="378"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79"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FFA797C-D570-4EAE-BDB4-0634552BD200}"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3029040" y="642960"/>
            <a:ext cx="3084840" cy="1735200"/>
          </a:xfrm>
          <a:prstGeom prst="rect">
            <a:avLst/>
          </a:prstGeom>
        </p:spPr>
      </p:sp>
      <p:sp>
        <p:nvSpPr>
          <p:cNvPr id="405"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406"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AA6F2CA-C5BD-4D7C-88A4-717F3F7B3478}"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3029040" y="642960"/>
            <a:ext cx="3084840" cy="1735200"/>
          </a:xfrm>
          <a:prstGeom prst="rect">
            <a:avLst/>
          </a:prstGeom>
        </p:spPr>
      </p:sp>
      <p:sp>
        <p:nvSpPr>
          <p:cNvPr id="408"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409"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4D9E2A0-1D98-41D4-BC17-B731F20B3C11}"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3029040" y="642960"/>
            <a:ext cx="3084840" cy="1735200"/>
          </a:xfrm>
          <a:prstGeom prst="rect">
            <a:avLst/>
          </a:prstGeom>
        </p:spPr>
      </p:sp>
      <p:sp>
        <p:nvSpPr>
          <p:cNvPr id="381"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82"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9DB2C57-61B9-4A03-B912-C2C03B9F8BC5}"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3029040" y="642960"/>
            <a:ext cx="3084840" cy="1735200"/>
          </a:xfrm>
          <a:prstGeom prst="rect">
            <a:avLst/>
          </a:prstGeom>
        </p:spPr>
      </p:sp>
      <p:sp>
        <p:nvSpPr>
          <p:cNvPr id="411"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412"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45B7F54-13B8-43D5-9282-E659C4358F1E}"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3029040" y="642960"/>
            <a:ext cx="3084840" cy="1735200"/>
          </a:xfrm>
          <a:prstGeom prst="rect">
            <a:avLst/>
          </a:prstGeom>
        </p:spPr>
      </p:sp>
      <p:sp>
        <p:nvSpPr>
          <p:cNvPr id="384"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85"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1F19DE5-39CB-4C0A-B2B9-3BB0AAA26ECB}"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3029040" y="642960"/>
            <a:ext cx="3084840" cy="1735200"/>
          </a:xfrm>
          <a:prstGeom prst="rect">
            <a:avLst/>
          </a:prstGeom>
        </p:spPr>
      </p:sp>
      <p:sp>
        <p:nvSpPr>
          <p:cNvPr id="387" name="PlaceHolder 2"/>
          <p:cNvSpPr>
            <a:spLocks noGrp="1"/>
          </p:cNvSpPr>
          <p:nvPr>
            <p:ph type="body"/>
          </p:nvPr>
        </p:nvSpPr>
        <p:spPr>
          <a:xfrm>
            <a:off x="914400" y="2475000"/>
            <a:ext cx="7313760" cy="2024280"/>
          </a:xfrm>
          <a:prstGeom prst="rect">
            <a:avLst/>
          </a:prstGeom>
        </p:spPr>
        <p:txBody>
          <a:bodyPr lIns="0" rIns="0" tIns="0" bIns="0">
            <a:noAutofit/>
          </a:bodyPr>
          <a:p>
            <a:endParaRPr b="0" lang="en-US" sz="2000" spc="-1" strike="noStrike">
              <a:latin typeface="Arial"/>
            </a:endParaRPr>
          </a:p>
        </p:txBody>
      </p:sp>
      <p:sp>
        <p:nvSpPr>
          <p:cNvPr id="388" name="CustomShape 3"/>
          <p:cNvSpPr/>
          <p:nvPr/>
        </p:nvSpPr>
        <p:spPr>
          <a:xfrm>
            <a:off x="5180040" y="4886280"/>
            <a:ext cx="3961080" cy="255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B070FC9-01FC-4DCA-96D5-DC180AB4D168}"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9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9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082360" y="4804920"/>
            <a:ext cx="790560" cy="190440"/>
          </a:xfrm>
          <a:prstGeom prst="rect">
            <a:avLst/>
          </a:prstGeom>
          <a:blipFill rotWithShape="0">
            <a:blip r:embed="rId2"/>
            <a:stretch>
              <a:fillRect/>
            </a:stretch>
          </a:blipFill>
          <a:ln>
            <a:noFill/>
          </a:ln>
        </p:spPr>
        <p:style>
          <a:lnRef idx="0"/>
          <a:fillRef idx="0"/>
          <a:effectRef idx="0"/>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8082360" y="4804920"/>
            <a:ext cx="790560" cy="190440"/>
          </a:xfrm>
          <a:prstGeom prst="rect">
            <a:avLst/>
          </a:prstGeom>
          <a:blipFill rotWithShape="0">
            <a:blip r:embed="rId2"/>
            <a:stretch>
              <a:fillRect/>
            </a:stretch>
          </a:blipFill>
          <a:ln>
            <a:noFill/>
          </a:ln>
        </p:spPr>
        <p:style>
          <a:lnRef idx="0"/>
          <a:fillRef idx="0"/>
          <a:effectRef idx="0"/>
          <a:fontRef idx="minor"/>
        </p:style>
      </p:sp>
      <p:sp>
        <p:nvSpPr>
          <p:cNvPr id="40"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hidden="1"/>
          <p:cNvSpPr/>
          <p:nvPr/>
        </p:nvSpPr>
        <p:spPr>
          <a:xfrm>
            <a:off x="8082360" y="4804920"/>
            <a:ext cx="790560" cy="190440"/>
          </a:xfrm>
          <a:prstGeom prst="rect">
            <a:avLst/>
          </a:prstGeom>
          <a:blipFill rotWithShape="0">
            <a:blip r:embed="rId2"/>
            <a:stretch>
              <a:fillRect/>
            </a:stretch>
          </a:blipFill>
          <a:ln>
            <a:noFill/>
          </a:ln>
        </p:spPr>
        <p:style>
          <a:lnRef idx="0"/>
          <a:fillRef idx="0"/>
          <a:effectRef idx="0"/>
          <a:fontRef idx="minor"/>
        </p:style>
      </p:sp>
      <p:sp>
        <p:nvSpPr>
          <p:cNvPr id="79" name="CustomShape 2"/>
          <p:cNvSpPr/>
          <p:nvPr/>
        </p:nvSpPr>
        <p:spPr>
          <a:xfrm>
            <a:off x="1440" y="0"/>
            <a:ext cx="9139680" cy="4107240"/>
          </a:xfrm>
          <a:prstGeom prst="rect">
            <a:avLst/>
          </a:prstGeom>
          <a:blipFill rotWithShape="0">
            <a:blip r:embed="rId3"/>
            <a:stretch>
              <a:fillRect/>
            </a:stretch>
          </a:blipFill>
          <a:ln>
            <a:noFill/>
          </a:ln>
        </p:spPr>
        <p:style>
          <a:lnRef idx="0"/>
          <a:fillRef idx="0"/>
          <a:effectRef idx="0"/>
          <a:fontRef idx="minor"/>
        </p:style>
      </p:sp>
      <p:sp>
        <p:nvSpPr>
          <p:cNvPr id="80" name="CustomShape 3"/>
          <p:cNvSpPr/>
          <p:nvPr/>
        </p:nvSpPr>
        <p:spPr>
          <a:xfrm>
            <a:off x="0" y="0"/>
            <a:ext cx="4174560" cy="5141880"/>
          </a:xfrm>
          <a:prstGeom prst="rect">
            <a:avLst/>
          </a:prstGeom>
          <a:blipFill rotWithShape="0">
            <a:blip r:embed="rId4"/>
            <a:stretch>
              <a:fillRect/>
            </a:stretch>
          </a:blipFill>
          <a:ln>
            <a:noFill/>
          </a:ln>
        </p:spPr>
        <p:style>
          <a:lnRef idx="0"/>
          <a:fillRef idx="0"/>
          <a:effectRef idx="0"/>
          <a:fontRef idx="minor"/>
        </p:style>
      </p:sp>
      <p:sp>
        <p:nvSpPr>
          <p:cNvPr id="81" name="CustomShape 4"/>
          <p:cNvSpPr/>
          <p:nvPr/>
        </p:nvSpPr>
        <p:spPr>
          <a:xfrm>
            <a:off x="8192880" y="4326120"/>
            <a:ext cx="721080" cy="602640"/>
          </a:xfrm>
          <a:prstGeom prst="rect">
            <a:avLst/>
          </a:prstGeom>
          <a:blipFill rotWithShape="0">
            <a:blip r:embed="rId5"/>
            <a:stretch>
              <a:fillRect/>
            </a:stretch>
          </a:blipFill>
          <a:ln>
            <a:noFill/>
          </a:ln>
        </p:spPr>
        <p:style>
          <a:lnRef idx="0"/>
          <a:fillRef idx="0"/>
          <a:effectRef idx="0"/>
          <a:fontRef idx="minor"/>
        </p:style>
      </p:sp>
      <p:sp>
        <p:nvSpPr>
          <p:cNvPr id="82"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3"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34.jpe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20" Type="http://schemas.openxmlformats.org/officeDocument/2006/relationships/image" Target="../media/image43.png"/><Relationship Id="rId21" Type="http://schemas.openxmlformats.org/officeDocument/2006/relationships/image" Target="../media/image44.png"/><Relationship Id="rId22" Type="http://schemas.openxmlformats.org/officeDocument/2006/relationships/image" Target="../media/image45.png"/><Relationship Id="rId23" Type="http://schemas.openxmlformats.org/officeDocument/2006/relationships/image" Target="../media/image46.png"/><Relationship Id="rId24" Type="http://schemas.openxmlformats.org/officeDocument/2006/relationships/image" Target="../media/image47.png"/><Relationship Id="rId25" Type="http://schemas.openxmlformats.org/officeDocument/2006/relationships/image" Target="../media/image48.png"/><Relationship Id="rId26" Type="http://schemas.openxmlformats.org/officeDocument/2006/relationships/image" Target="../media/image49.png"/><Relationship Id="rId27" Type="http://schemas.openxmlformats.org/officeDocument/2006/relationships/slideLayout" Target="../slideLayouts/slideLayout13.xml"/><Relationship Id="rId28"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golang.org/"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docs.docker.com/docker-for-windows/install/" TargetMode="External"/><Relationship Id="rId2" Type="http://schemas.openxmlformats.org/officeDocument/2006/relationships/hyperlink" Target="https://docs.docker.com/docker-for-windows/install/" TargetMode="External"/><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s://tecadmin.net/install-docker-on-ubuntu/" TargetMode="External"/><Relationship Id="rId2" Type="http://schemas.openxmlformats.org/officeDocument/2006/relationships/hyperlink" Target="https://tecadmin.net/install-docker-on-ubuntu/" TargetMode="External"/><Relationship Id="rId3" Type="http://schemas.openxmlformats.org/officeDocument/2006/relationships/hyperlink" Target="https://docs.docker.com/install/linux/docker-ce/ubuntu/" TargetMode="External"/><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docs.docker.com/docker-for-mac/install/" TargetMode="External"/><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hyperlink" Target="https://www.docker.com/resources/what-container" TargetMode="External"/><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hyperlink" Target="https://hub.docker.com/" TargetMode="External"/><Relationship Id="rId3" Type="http://schemas.openxmlformats.org/officeDocument/2006/relationships/image" Target="../media/image54.png"/><Relationship Id="rId4"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25.xml"/><Relationship Id="rId5"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440" y="0"/>
            <a:ext cx="9139680" cy="5141880"/>
          </a:xfrm>
          <a:prstGeom prst="rect">
            <a:avLst/>
          </a:prstGeom>
          <a:blipFill rotWithShape="0">
            <a:blip r:embed="rId1"/>
            <a:stretch>
              <a:fillRect/>
            </a:stretch>
          </a:blipFill>
          <a:ln>
            <a:noFill/>
          </a:ln>
        </p:spPr>
        <p:style>
          <a:lnRef idx="0"/>
          <a:fillRef idx="0"/>
          <a:effectRef idx="0"/>
          <a:fontRef idx="minor"/>
        </p:style>
      </p:sp>
      <p:sp>
        <p:nvSpPr>
          <p:cNvPr id="203" name="CustomShape 2"/>
          <p:cNvSpPr/>
          <p:nvPr/>
        </p:nvSpPr>
        <p:spPr>
          <a:xfrm>
            <a:off x="-32760" y="0"/>
            <a:ext cx="4174560" cy="5141880"/>
          </a:xfrm>
          <a:prstGeom prst="rect">
            <a:avLst/>
          </a:prstGeom>
          <a:blipFill rotWithShape="0">
            <a:blip r:embed="rId2"/>
            <a:stretch>
              <a:fillRect/>
            </a:stretch>
          </a:blipFill>
          <a:ln>
            <a:noFill/>
          </a:ln>
        </p:spPr>
        <p:style>
          <a:lnRef idx="0"/>
          <a:fillRef idx="0"/>
          <a:effectRef idx="0"/>
          <a:fontRef idx="minor"/>
        </p:style>
      </p:sp>
      <p:sp>
        <p:nvSpPr>
          <p:cNvPr id="204" name="CustomShape 3"/>
          <p:cNvSpPr/>
          <p:nvPr/>
        </p:nvSpPr>
        <p:spPr>
          <a:xfrm>
            <a:off x="7640640" y="3860640"/>
            <a:ext cx="1273320" cy="1067760"/>
          </a:xfrm>
          <a:prstGeom prst="rect">
            <a:avLst/>
          </a:prstGeom>
          <a:blipFill rotWithShape="0">
            <a:blip r:embed="rId3"/>
            <a:stretch>
              <a:fillRect/>
            </a:stretch>
          </a:blipFill>
          <a:ln>
            <a:noFill/>
          </a:ln>
        </p:spPr>
        <p:style>
          <a:lnRef idx="0"/>
          <a:fillRef idx="0"/>
          <a:effectRef idx="0"/>
          <a:fontRef idx="minor"/>
        </p:style>
      </p:sp>
      <p:sp>
        <p:nvSpPr>
          <p:cNvPr id="205" name="CustomShape 4"/>
          <p:cNvSpPr/>
          <p:nvPr/>
        </p:nvSpPr>
        <p:spPr>
          <a:xfrm>
            <a:off x="457200" y="839880"/>
            <a:ext cx="5027760" cy="870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4000" spc="-7" strike="noStrike">
                <a:solidFill>
                  <a:srgbClr val="ffffff"/>
                </a:solidFill>
                <a:latin typeface="Arial"/>
                <a:ea typeface="DejaVu Sans"/>
              </a:rPr>
              <a:t>Introduction to Docker</a:t>
            </a:r>
            <a:endParaRPr b="0" lang="en-US" sz="4000" spc="-1" strike="noStrike">
              <a:latin typeface="Arial"/>
            </a:endParaRPr>
          </a:p>
        </p:txBody>
      </p:sp>
      <p:sp>
        <p:nvSpPr>
          <p:cNvPr id="206" name="CustomShape 5"/>
          <p:cNvSpPr/>
          <p:nvPr/>
        </p:nvSpPr>
        <p:spPr>
          <a:xfrm>
            <a:off x="457200" y="4095720"/>
            <a:ext cx="5713560" cy="377640"/>
          </a:xfrm>
          <a:prstGeom prst="rect">
            <a:avLst/>
          </a:prstGeom>
          <a:noFill/>
          <a:ln>
            <a:noFill/>
          </a:ln>
        </p:spPr>
        <p:style>
          <a:lnRef idx="0"/>
          <a:fillRef idx="0"/>
          <a:effectRef idx="0"/>
          <a:fontRef idx="minor"/>
        </p:style>
      </p:sp>
      <p:pic>
        <p:nvPicPr>
          <p:cNvPr id="207" name="Picture 6" descr="https://azure.microsoft.com/svghandler/container-registry/?width=600&amp;height=315"/>
          <p:cNvPicPr/>
          <p:nvPr/>
        </p:nvPicPr>
        <p:blipFill>
          <a:blip r:embed="rId4"/>
          <a:stretch/>
        </p:blipFill>
        <p:spPr>
          <a:xfrm>
            <a:off x="4379760" y="665640"/>
            <a:ext cx="4557960" cy="2392200"/>
          </a:xfrm>
          <a:prstGeom prst="rect">
            <a:avLst/>
          </a:prstGeom>
          <a:ln>
            <a:noFill/>
          </a:ln>
        </p:spPr>
      </p:pic>
      <p:sp>
        <p:nvSpPr>
          <p:cNvPr id="208" name="CustomShape 6"/>
          <p:cNvSpPr/>
          <p:nvPr/>
        </p:nvSpPr>
        <p:spPr>
          <a:xfrm>
            <a:off x="457200" y="4552920"/>
            <a:ext cx="3580560" cy="194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8080" y="39240"/>
            <a:ext cx="9115200" cy="124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Arial"/>
                <a:ea typeface="DejaVu Sans"/>
              </a:rPr>
              <a:t>Docker objects</a:t>
            </a:r>
            <a:endParaRPr b="0" lang="en-US" sz="1200" spc="-1" strike="noStrike">
              <a:latin typeface="Arial"/>
            </a:endParaRPr>
          </a:p>
          <a:p>
            <a:pPr>
              <a:lnSpc>
                <a:spcPct val="100000"/>
              </a:lnSpc>
            </a:pPr>
            <a:r>
              <a:rPr b="0" lang="en-US" sz="1000" spc="-1" strike="noStrike">
                <a:solidFill>
                  <a:srgbClr val="000000"/>
                </a:solidFill>
                <a:latin typeface="Arial"/>
                <a:ea typeface="DejaVu Sans"/>
              </a:rPr>
              <a:t>When you use Docker, you are creating and using images, containers, networks, volumes, plugins, and other objects. This section is a brief overview of some of those objects.</a:t>
            </a:r>
            <a:endParaRPr b="0" lang="en-US" sz="1000" spc="-1" strike="noStrike">
              <a:latin typeface="Arial"/>
            </a:endParaRPr>
          </a:p>
          <a:p>
            <a:pPr>
              <a:lnSpc>
                <a:spcPct val="100000"/>
              </a:lnSpc>
            </a:pPr>
            <a:endParaRPr b="0" lang="en-US" sz="1000" spc="-1" strike="noStrike">
              <a:latin typeface="Arial"/>
            </a:endParaRPr>
          </a:p>
        </p:txBody>
      </p:sp>
      <p:sp>
        <p:nvSpPr>
          <p:cNvPr id="236" name="CustomShape 2"/>
          <p:cNvSpPr/>
          <p:nvPr/>
        </p:nvSpPr>
        <p:spPr>
          <a:xfrm>
            <a:off x="28080" y="1097280"/>
            <a:ext cx="9023760" cy="136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100" spc="-1" strike="noStrike">
                <a:solidFill>
                  <a:srgbClr val="000000"/>
                </a:solidFill>
                <a:latin typeface="Arial"/>
                <a:ea typeface="DejaVu Sans"/>
              </a:rPr>
              <a:t>Images</a:t>
            </a:r>
            <a:endParaRPr b="0" lang="en-US" sz="1100" spc="-1" strike="noStrike">
              <a:latin typeface="Arial"/>
            </a:endParaRPr>
          </a:p>
          <a:p>
            <a:pPr>
              <a:lnSpc>
                <a:spcPct val="100000"/>
              </a:lnSpc>
            </a:pPr>
            <a:r>
              <a:rPr b="0" lang="en-US" sz="1000" spc="-1" strike="noStrike">
                <a:solidFill>
                  <a:srgbClr val="000000"/>
                </a:solidFill>
                <a:latin typeface="Arial"/>
                <a:ea typeface="DejaVu Sans"/>
              </a:rPr>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endParaRPr b="0" lang="en-US" sz="1000" spc="-1" strike="noStrike">
              <a:latin typeface="Arial"/>
            </a:endParaRPr>
          </a:p>
          <a:p>
            <a:pPr>
              <a:lnSpc>
                <a:spcPct val="100000"/>
              </a:lnSpc>
            </a:pPr>
            <a:endParaRPr b="0" lang="en-US" sz="1000" spc="-1" strike="noStrike">
              <a:latin typeface="Arial"/>
            </a:endParaRPr>
          </a:p>
        </p:txBody>
      </p:sp>
      <p:sp>
        <p:nvSpPr>
          <p:cNvPr id="237" name="CustomShape 3"/>
          <p:cNvSpPr/>
          <p:nvPr/>
        </p:nvSpPr>
        <p:spPr>
          <a:xfrm>
            <a:off x="28080" y="2248560"/>
            <a:ext cx="9298080" cy="122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100" spc="-1" strike="noStrike">
                <a:solidFill>
                  <a:srgbClr val="000000"/>
                </a:solidFill>
                <a:latin typeface="Arial"/>
                <a:ea typeface="DejaVu Sans"/>
              </a:rPr>
              <a:t>Containers</a:t>
            </a:r>
            <a:endParaRPr b="0" lang="en-US" sz="1100" spc="-1" strike="noStrike">
              <a:latin typeface="Arial"/>
            </a:endParaRPr>
          </a:p>
          <a:p>
            <a:pPr>
              <a:lnSpc>
                <a:spcPct val="100000"/>
              </a:lnSpc>
            </a:pPr>
            <a:r>
              <a:rPr b="0" lang="en-US" sz="1000" spc="-1" strike="noStrike">
                <a:solidFill>
                  <a:srgbClr val="000000"/>
                </a:solidFill>
                <a:latin typeface="Arial"/>
                <a:ea typeface="DejaVu Sans"/>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761480" y="3408840"/>
            <a:ext cx="135504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65" strike="noStrike">
                <a:solidFill>
                  <a:srgbClr val="3e3e3e"/>
                </a:solidFill>
                <a:latin typeface="Calibri"/>
                <a:ea typeface="DejaVu Sans"/>
              </a:rPr>
              <a:t>Docker</a:t>
            </a:r>
            <a:r>
              <a:rPr b="0" lang="es-ES" sz="1500" spc="26" strike="noStrike">
                <a:solidFill>
                  <a:srgbClr val="3e3e3e"/>
                </a:solidFill>
                <a:latin typeface="Calibri"/>
                <a:ea typeface="DejaVu Sans"/>
              </a:rPr>
              <a:t> </a:t>
            </a:r>
            <a:r>
              <a:rPr b="0" lang="es-ES" sz="1500" spc="180" strike="noStrike">
                <a:solidFill>
                  <a:srgbClr val="3e3e3e"/>
                </a:solidFill>
                <a:latin typeface="Calibri"/>
                <a:ea typeface="DejaVu Sans"/>
              </a:rPr>
              <a:t>Image</a:t>
            </a:r>
            <a:endParaRPr b="0" lang="en-US" sz="1500" spc="-1" strike="noStrike">
              <a:latin typeface="Arial"/>
            </a:endParaRPr>
          </a:p>
        </p:txBody>
      </p:sp>
      <p:sp>
        <p:nvSpPr>
          <p:cNvPr id="239" name="CustomShape 2"/>
          <p:cNvSpPr/>
          <p:nvPr/>
        </p:nvSpPr>
        <p:spPr>
          <a:xfrm>
            <a:off x="777240" y="3866400"/>
            <a:ext cx="3324240" cy="864360"/>
          </a:xfrm>
          <a:prstGeom prst="rect">
            <a:avLst/>
          </a:prstGeom>
          <a:noFill/>
          <a:ln>
            <a:noFill/>
          </a:ln>
        </p:spPr>
        <p:style>
          <a:lnRef idx="0"/>
          <a:fillRef idx="0"/>
          <a:effectRef idx="0"/>
          <a:fontRef idx="minor"/>
        </p:style>
        <p:txBody>
          <a:bodyPr lIns="0" rIns="0" tIns="9360" bIns="0">
            <a:spAutoFit/>
          </a:bodyPr>
          <a:p>
            <a:pPr marL="825480" indent="-814680">
              <a:lnSpc>
                <a:spcPct val="125000"/>
              </a:lnSpc>
              <a:spcBef>
                <a:spcPts val="74"/>
              </a:spcBef>
              <a:tabLst>
                <a:tab algn="l" pos="0"/>
              </a:tabLst>
            </a:pPr>
            <a:r>
              <a:rPr b="0" lang="es-ES" sz="1500" spc="160" strike="noStrike">
                <a:solidFill>
                  <a:srgbClr val="808080"/>
                </a:solidFill>
                <a:latin typeface="Calibri"/>
                <a:ea typeface="DejaVu Sans"/>
              </a:rPr>
              <a:t>Example: </a:t>
            </a:r>
            <a:r>
              <a:rPr b="0" lang="es-ES" sz="1500" spc="140" strike="noStrike">
                <a:solidFill>
                  <a:srgbClr val="808080"/>
                </a:solidFill>
                <a:latin typeface="Calibri"/>
                <a:ea typeface="DejaVu Sans"/>
              </a:rPr>
              <a:t>Ubuntu </a:t>
            </a:r>
            <a:r>
              <a:rPr b="0" lang="es-ES" sz="1500" spc="126" strike="noStrike">
                <a:solidFill>
                  <a:srgbClr val="808080"/>
                </a:solidFill>
                <a:latin typeface="Calibri"/>
                <a:ea typeface="DejaVu Sans"/>
              </a:rPr>
              <a:t>with </a:t>
            </a:r>
            <a:r>
              <a:rPr b="0" lang="es-ES" sz="1500" spc="140" strike="noStrike">
                <a:solidFill>
                  <a:srgbClr val="808080"/>
                </a:solidFill>
                <a:latin typeface="Calibri"/>
                <a:ea typeface="DejaVu Sans"/>
              </a:rPr>
              <a:t>Node.js</a:t>
            </a:r>
            <a:r>
              <a:rPr b="0" lang="es-ES" sz="1500" spc="-114" strike="noStrike">
                <a:solidFill>
                  <a:srgbClr val="808080"/>
                </a:solidFill>
                <a:latin typeface="Calibri"/>
                <a:ea typeface="DejaVu Sans"/>
              </a:rPr>
              <a:t> </a:t>
            </a:r>
            <a:r>
              <a:rPr b="0" lang="es-ES" sz="1500" spc="160" strike="noStrike">
                <a:solidFill>
                  <a:srgbClr val="808080"/>
                </a:solidFill>
                <a:latin typeface="Calibri"/>
                <a:ea typeface="DejaVu Sans"/>
              </a:rPr>
              <a:t>and  </a:t>
            </a:r>
            <a:r>
              <a:rPr b="0" lang="es-ES" sz="1500" spc="151" strike="noStrike">
                <a:solidFill>
                  <a:srgbClr val="808080"/>
                </a:solidFill>
                <a:latin typeface="Calibri"/>
                <a:ea typeface="DejaVu Sans"/>
              </a:rPr>
              <a:t>Application</a:t>
            </a:r>
            <a:r>
              <a:rPr b="0" lang="es-ES" sz="1500" spc="69" strike="noStrike">
                <a:solidFill>
                  <a:srgbClr val="808080"/>
                </a:solidFill>
                <a:latin typeface="Calibri"/>
                <a:ea typeface="DejaVu Sans"/>
              </a:rPr>
              <a:t> </a:t>
            </a:r>
            <a:r>
              <a:rPr b="0" lang="es-ES" sz="1500" spc="199" strike="noStrike">
                <a:solidFill>
                  <a:srgbClr val="808080"/>
                </a:solidFill>
                <a:latin typeface="Calibri"/>
                <a:ea typeface="DejaVu Sans"/>
              </a:rPr>
              <a:t>Code</a:t>
            </a:r>
            <a:endParaRPr b="0" lang="en-US" sz="1500" spc="-1" strike="noStrike">
              <a:latin typeface="Arial"/>
            </a:endParaRPr>
          </a:p>
        </p:txBody>
      </p:sp>
      <p:sp>
        <p:nvSpPr>
          <p:cNvPr id="240" name="CustomShape 3"/>
          <p:cNvSpPr/>
          <p:nvPr/>
        </p:nvSpPr>
        <p:spPr>
          <a:xfrm>
            <a:off x="5838840" y="3408840"/>
            <a:ext cx="177264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202" strike="noStrike">
                <a:solidFill>
                  <a:srgbClr val="3e3e3e"/>
                </a:solidFill>
                <a:latin typeface="Calibri"/>
                <a:ea typeface="DejaVu Sans"/>
              </a:rPr>
              <a:t>Docker</a:t>
            </a:r>
            <a:r>
              <a:rPr b="0" lang="es-ES" sz="1500" spc="72" strike="noStrike">
                <a:solidFill>
                  <a:srgbClr val="3e3e3e"/>
                </a:solidFill>
                <a:latin typeface="Calibri"/>
                <a:ea typeface="DejaVu Sans"/>
              </a:rPr>
              <a:t> </a:t>
            </a:r>
            <a:r>
              <a:rPr b="0" lang="es-ES" sz="1500" spc="180" strike="noStrike">
                <a:solidFill>
                  <a:srgbClr val="3e3e3e"/>
                </a:solidFill>
                <a:latin typeface="Calibri"/>
                <a:ea typeface="DejaVu Sans"/>
              </a:rPr>
              <a:t>Container</a:t>
            </a:r>
            <a:endParaRPr b="0" lang="en-US" sz="1500" spc="-1" strike="noStrike">
              <a:latin typeface="Arial"/>
            </a:endParaRPr>
          </a:p>
        </p:txBody>
      </p:sp>
      <p:sp>
        <p:nvSpPr>
          <p:cNvPr id="241" name="CustomShape 4"/>
          <p:cNvSpPr/>
          <p:nvPr/>
        </p:nvSpPr>
        <p:spPr>
          <a:xfrm>
            <a:off x="5149800" y="3922920"/>
            <a:ext cx="3170520" cy="693720"/>
          </a:xfrm>
          <a:prstGeom prst="rect">
            <a:avLst/>
          </a:prstGeom>
          <a:noFill/>
          <a:ln>
            <a:noFill/>
          </a:ln>
        </p:spPr>
        <p:style>
          <a:lnRef idx="0"/>
          <a:fillRef idx="0"/>
          <a:effectRef idx="0"/>
          <a:fontRef idx="minor"/>
        </p:style>
        <p:txBody>
          <a:bodyPr lIns="0" rIns="0" tIns="9360" bIns="0">
            <a:spAutoFit/>
          </a:bodyPr>
          <a:p>
            <a:pPr marL="771480" indent="-761040">
              <a:lnSpc>
                <a:spcPct val="100000"/>
              </a:lnSpc>
              <a:spcBef>
                <a:spcPts val="74"/>
              </a:spcBef>
              <a:tabLst>
                <a:tab algn="l" pos="0"/>
              </a:tabLst>
            </a:pPr>
            <a:r>
              <a:rPr b="0" lang="es-ES" sz="1500" spc="160" strike="noStrike">
                <a:solidFill>
                  <a:srgbClr val="808080"/>
                </a:solidFill>
                <a:latin typeface="Calibri"/>
                <a:ea typeface="DejaVu Sans"/>
              </a:rPr>
              <a:t>Created </a:t>
            </a:r>
            <a:r>
              <a:rPr b="0" lang="es-ES" sz="1500" spc="202" strike="noStrike">
                <a:solidFill>
                  <a:srgbClr val="808080"/>
                </a:solidFill>
                <a:latin typeface="Calibri"/>
                <a:ea typeface="DejaVu Sans"/>
              </a:rPr>
              <a:t>by</a:t>
            </a:r>
            <a:r>
              <a:rPr b="0" lang="es-ES" sz="1500" spc="-160" strike="noStrike">
                <a:solidFill>
                  <a:srgbClr val="808080"/>
                </a:solidFill>
                <a:latin typeface="Calibri"/>
                <a:ea typeface="DejaVu Sans"/>
              </a:rPr>
              <a:t> </a:t>
            </a:r>
            <a:r>
              <a:rPr b="0" lang="es-ES" sz="1500" spc="151" strike="noStrike">
                <a:solidFill>
                  <a:srgbClr val="808080"/>
                </a:solidFill>
                <a:latin typeface="Calibri"/>
                <a:ea typeface="DejaVu Sans"/>
              </a:rPr>
              <a:t>using </a:t>
            </a:r>
            <a:r>
              <a:rPr b="0" lang="es-ES" sz="1500" spc="140" strike="noStrike">
                <a:solidFill>
                  <a:srgbClr val="808080"/>
                </a:solidFill>
                <a:latin typeface="Calibri"/>
                <a:ea typeface="DejaVu Sans"/>
              </a:rPr>
              <a:t>an </a:t>
            </a:r>
            <a:r>
              <a:rPr b="0" lang="es-ES" sz="1500" spc="143" strike="noStrike">
                <a:solidFill>
                  <a:srgbClr val="808080"/>
                </a:solidFill>
                <a:latin typeface="Calibri"/>
                <a:ea typeface="DejaVu Sans"/>
              </a:rPr>
              <a:t>image. </a:t>
            </a:r>
            <a:r>
              <a:rPr b="0" lang="es-ES" sz="1500" spc="165" strike="noStrike">
                <a:solidFill>
                  <a:srgbClr val="808080"/>
                </a:solidFill>
                <a:latin typeface="Calibri"/>
                <a:ea typeface="DejaVu Sans"/>
              </a:rPr>
              <a:t>Runs  </a:t>
            </a:r>
            <a:r>
              <a:rPr b="0" lang="es-ES" sz="1500" spc="140" strike="noStrike">
                <a:solidFill>
                  <a:srgbClr val="808080"/>
                </a:solidFill>
                <a:latin typeface="Calibri"/>
                <a:ea typeface="DejaVu Sans"/>
              </a:rPr>
              <a:t>your</a:t>
            </a:r>
            <a:r>
              <a:rPr b="0" lang="es-ES" sz="1500" spc="63" strike="noStrike">
                <a:solidFill>
                  <a:srgbClr val="808080"/>
                </a:solidFill>
                <a:latin typeface="Calibri"/>
                <a:ea typeface="DejaVu Sans"/>
              </a:rPr>
              <a:t> </a:t>
            </a:r>
            <a:r>
              <a:rPr b="0" lang="es-ES" sz="1500" spc="126" strike="noStrike">
                <a:solidFill>
                  <a:srgbClr val="808080"/>
                </a:solidFill>
                <a:latin typeface="Calibri"/>
                <a:ea typeface="DejaVu Sans"/>
              </a:rPr>
              <a:t>application.</a:t>
            </a:r>
            <a:endParaRPr b="0" lang="en-US" sz="1500" spc="-1" strike="noStrike">
              <a:latin typeface="Arial"/>
            </a:endParaRPr>
          </a:p>
        </p:txBody>
      </p:sp>
      <p:sp>
        <p:nvSpPr>
          <p:cNvPr id="242" name="CustomShape 5"/>
          <p:cNvSpPr/>
          <p:nvPr/>
        </p:nvSpPr>
        <p:spPr>
          <a:xfrm>
            <a:off x="5578920" y="1284840"/>
            <a:ext cx="2252520" cy="1998720"/>
          </a:xfrm>
          <a:prstGeom prst="rect">
            <a:avLst/>
          </a:prstGeom>
          <a:blipFill rotWithShape="0">
            <a:blip r:embed="rId1"/>
            <a:stretch>
              <a:fillRect/>
            </a:stretch>
          </a:blipFill>
          <a:ln>
            <a:noFill/>
          </a:ln>
        </p:spPr>
        <p:style>
          <a:lnRef idx="0"/>
          <a:fillRef idx="0"/>
          <a:effectRef idx="0"/>
          <a:fontRef idx="minor"/>
        </p:style>
      </p:sp>
      <p:sp>
        <p:nvSpPr>
          <p:cNvPr id="243" name="CustomShape 6"/>
          <p:cNvSpPr/>
          <p:nvPr/>
        </p:nvSpPr>
        <p:spPr>
          <a:xfrm>
            <a:off x="1582560" y="389160"/>
            <a:ext cx="5910840" cy="86724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26" strike="noStrike">
                <a:solidFill>
                  <a:srgbClr val="3e3e3e"/>
                </a:solidFill>
                <a:latin typeface="Tahoma"/>
                <a:ea typeface="DejaVu Sans"/>
              </a:rPr>
              <a:t>The</a:t>
            </a:r>
            <a:r>
              <a:rPr b="0" lang="es-ES" sz="2700" spc="-41" strike="noStrike">
                <a:solidFill>
                  <a:srgbClr val="3e3e3e"/>
                </a:solidFill>
                <a:latin typeface="Tahoma"/>
                <a:ea typeface="DejaVu Sans"/>
              </a:rPr>
              <a:t> </a:t>
            </a:r>
            <a:r>
              <a:rPr b="0" lang="es-ES" sz="2700" spc="165" strike="noStrike">
                <a:solidFill>
                  <a:srgbClr val="3e3e3e"/>
                </a:solidFill>
                <a:latin typeface="Tahoma"/>
                <a:ea typeface="DejaVu Sans"/>
              </a:rPr>
              <a:t>Role</a:t>
            </a:r>
            <a:r>
              <a:rPr b="0" lang="es-ES" sz="2700" spc="-58" strike="noStrike">
                <a:solidFill>
                  <a:srgbClr val="3e3e3e"/>
                </a:solidFill>
                <a:latin typeface="Tahoma"/>
                <a:ea typeface="DejaVu Sans"/>
              </a:rPr>
              <a:t> </a:t>
            </a:r>
            <a:r>
              <a:rPr b="0" lang="es-ES" sz="2700" spc="180" strike="noStrike">
                <a:solidFill>
                  <a:srgbClr val="3e3e3e"/>
                </a:solidFill>
                <a:latin typeface="Tahoma"/>
                <a:ea typeface="DejaVu Sans"/>
              </a:rPr>
              <a:t>of</a:t>
            </a:r>
            <a:r>
              <a:rPr b="0" lang="es-ES" sz="2700" spc="-60" strike="noStrike">
                <a:solidFill>
                  <a:srgbClr val="3e3e3e"/>
                </a:solidFill>
                <a:latin typeface="Tahoma"/>
                <a:ea typeface="DejaVu Sans"/>
              </a:rPr>
              <a:t> </a:t>
            </a:r>
            <a:r>
              <a:rPr b="0" lang="es-ES" sz="2700" spc="106" strike="noStrike">
                <a:solidFill>
                  <a:srgbClr val="3e3e3e"/>
                </a:solidFill>
                <a:latin typeface="Tahoma"/>
                <a:ea typeface="DejaVu Sans"/>
              </a:rPr>
              <a:t>Images</a:t>
            </a:r>
            <a:r>
              <a:rPr b="0" lang="es-ES" sz="2700" spc="-46" strike="noStrike">
                <a:solidFill>
                  <a:srgbClr val="3e3e3e"/>
                </a:solidFill>
                <a:latin typeface="Tahoma"/>
                <a:ea typeface="DejaVu Sans"/>
              </a:rPr>
              <a:t> </a:t>
            </a:r>
            <a:r>
              <a:rPr b="0" lang="es-ES" sz="2700" spc="180" strike="noStrike">
                <a:solidFill>
                  <a:srgbClr val="3e3e3e"/>
                </a:solidFill>
                <a:latin typeface="Tahoma"/>
                <a:ea typeface="DejaVu Sans"/>
              </a:rPr>
              <a:t>and</a:t>
            </a:r>
            <a:r>
              <a:rPr b="0" lang="es-ES" sz="2700" spc="-46" strike="noStrike">
                <a:solidFill>
                  <a:srgbClr val="3e3e3e"/>
                </a:solidFill>
                <a:latin typeface="Tahoma"/>
                <a:ea typeface="DejaVu Sans"/>
              </a:rPr>
              <a:t> </a:t>
            </a:r>
            <a:r>
              <a:rPr b="0" lang="es-ES" sz="2700" spc="151" strike="noStrike">
                <a:solidFill>
                  <a:srgbClr val="3e3e3e"/>
                </a:solidFill>
                <a:latin typeface="Tahoma"/>
                <a:ea typeface="DejaVu Sans"/>
              </a:rPr>
              <a:t>Containers</a:t>
            </a:r>
            <a:endParaRPr b="0" lang="en-US" sz="2700" spc="-1" strike="noStrike">
              <a:latin typeface="Arial"/>
            </a:endParaRPr>
          </a:p>
        </p:txBody>
      </p:sp>
      <p:sp>
        <p:nvSpPr>
          <p:cNvPr id="244" name="CustomShape 7"/>
          <p:cNvSpPr/>
          <p:nvPr/>
        </p:nvSpPr>
        <p:spPr>
          <a:xfrm>
            <a:off x="1716840" y="1371600"/>
            <a:ext cx="1442160" cy="1821600"/>
          </a:xfrm>
          <a:prstGeom prst="rect">
            <a:avLst/>
          </a:prstGeom>
          <a:blipFill rotWithShape="0">
            <a:blip r:embed="rId2"/>
            <a:stretch>
              <a:fillRect/>
            </a:stretch>
          </a:blipFill>
          <a:ln>
            <a:noFill/>
          </a:ln>
        </p:spPr>
        <p:style>
          <a:lnRef idx="0"/>
          <a:fillRef idx="0"/>
          <a:effectRef idx="0"/>
          <a:fontRef idx="minor"/>
        </p:style>
      </p:sp>
      <p:sp>
        <p:nvSpPr>
          <p:cNvPr id="245" name="CustomShape 8"/>
          <p:cNvSpPr/>
          <p:nvPr/>
        </p:nvSpPr>
        <p:spPr>
          <a:xfrm>
            <a:off x="3594240" y="2387160"/>
            <a:ext cx="1890360" cy="360"/>
          </a:xfrm>
          <a:custGeom>
            <a:avLst/>
            <a:gdLst/>
            <a:ahLst/>
            <a:rect l="l" t="t" r="r" b="b"/>
            <a:pathLst>
              <a:path w="2522220" h="0">
                <a:moveTo>
                  <a:pt x="0" y="0"/>
                </a:moveTo>
                <a:lnTo>
                  <a:pt x="2522194" y="0"/>
                </a:lnTo>
              </a:path>
            </a:pathLst>
          </a:custGeom>
          <a:noFill/>
          <a:ln w="50400">
            <a:solidFill>
              <a:srgbClr val="808080"/>
            </a:solidFill>
            <a:round/>
          </a:ln>
        </p:spPr>
        <p:style>
          <a:lnRef idx="0"/>
          <a:fillRef idx="0"/>
          <a:effectRef idx="0"/>
          <a:fontRef idx="minor"/>
        </p:style>
      </p:sp>
      <p:sp>
        <p:nvSpPr>
          <p:cNvPr id="246" name="CustomShape 9"/>
          <p:cNvSpPr/>
          <p:nvPr/>
        </p:nvSpPr>
        <p:spPr>
          <a:xfrm>
            <a:off x="5466960" y="2330640"/>
            <a:ext cx="111960" cy="111960"/>
          </a:xfrm>
          <a:custGeom>
            <a:avLst/>
            <a:gdLst/>
            <a:ahLst/>
            <a:rect l="l" t="t" r="r" b="b"/>
            <a:pathLst>
              <a:path w="151129" h="151129">
                <a:moveTo>
                  <a:pt x="12" y="0"/>
                </a:moveTo>
                <a:lnTo>
                  <a:pt x="0" y="150876"/>
                </a:lnTo>
                <a:lnTo>
                  <a:pt x="150888" y="75450"/>
                </a:lnTo>
                <a:lnTo>
                  <a:pt x="12" y="0"/>
                </a:lnTo>
                <a:close/>
              </a:path>
            </a:pathLst>
          </a:custGeom>
          <a:solidFill>
            <a:srgbClr val="80808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683240" y="860400"/>
            <a:ext cx="3512160" cy="2864160"/>
          </a:xfrm>
          <a:prstGeom prst="rect">
            <a:avLst/>
          </a:prstGeom>
          <a:noFill/>
          <a:ln>
            <a:noFill/>
          </a:ln>
        </p:spPr>
        <p:style>
          <a:lnRef idx="0"/>
          <a:fillRef idx="0"/>
          <a:effectRef idx="0"/>
          <a:fontRef idx="minor"/>
        </p:style>
        <p:txBody>
          <a:bodyPr lIns="0" rIns="0" tIns="45000" bIns="0">
            <a:spAutoFit/>
          </a:bodyPr>
          <a:p>
            <a:pPr marL="145440" indent="-131400">
              <a:lnSpc>
                <a:spcPts val="2171"/>
              </a:lnSpc>
              <a:spcBef>
                <a:spcPts val="360"/>
              </a:spcBef>
              <a:buClr>
                <a:srgbClr val="1aaaf7"/>
              </a:buClr>
              <a:buFont typeface="Symbol"/>
              <a:buChar char=""/>
              <a:tabLst>
                <a:tab algn="l" pos="146160"/>
              </a:tabLst>
            </a:pPr>
            <a:r>
              <a:rPr b="0" lang="es-ES" sz="2000" spc="-7" strike="noStrike">
                <a:solidFill>
                  <a:srgbClr val="708391"/>
                </a:solidFill>
                <a:latin typeface="Arial"/>
                <a:ea typeface="DejaVu Sans"/>
              </a:rPr>
              <a:t>Standardized packaging for  </a:t>
            </a:r>
            <a:r>
              <a:rPr b="0" lang="es-ES" sz="2000" spc="-1" strike="noStrike">
                <a:solidFill>
                  <a:srgbClr val="708391"/>
                </a:solidFill>
                <a:latin typeface="Arial"/>
                <a:ea typeface="DejaVu Sans"/>
              </a:rPr>
              <a:t>software </a:t>
            </a:r>
            <a:r>
              <a:rPr b="0" lang="es-ES" sz="2000" spc="-7" strike="noStrike">
                <a:solidFill>
                  <a:srgbClr val="708391"/>
                </a:solidFill>
                <a:latin typeface="Arial"/>
                <a:ea typeface="DejaVu Sans"/>
              </a:rPr>
              <a:t>and</a:t>
            </a:r>
            <a:r>
              <a:rPr b="0" lang="es-ES" sz="2000" spc="-100" strike="noStrike">
                <a:solidFill>
                  <a:srgbClr val="708391"/>
                </a:solidFill>
                <a:latin typeface="Arial"/>
                <a:ea typeface="DejaVu Sans"/>
              </a:rPr>
              <a:t> </a:t>
            </a:r>
            <a:r>
              <a:rPr b="0" lang="es-ES" sz="2000" spc="-7" strike="noStrike">
                <a:solidFill>
                  <a:srgbClr val="708391"/>
                </a:solidFill>
                <a:latin typeface="Arial"/>
                <a:ea typeface="DejaVu Sans"/>
              </a:rPr>
              <a:t>dependencies</a:t>
            </a:r>
            <a:endParaRPr b="0" lang="en-US" sz="2000" spc="-1" strike="noStrike">
              <a:latin typeface="Arial"/>
            </a:endParaRPr>
          </a:p>
          <a:p>
            <a:pPr marL="145440" indent="-131400">
              <a:lnSpc>
                <a:spcPct val="100000"/>
              </a:lnSpc>
              <a:spcBef>
                <a:spcPts val="950"/>
              </a:spcBef>
              <a:buClr>
                <a:srgbClr val="1aaaf7"/>
              </a:buClr>
              <a:buFont typeface="Symbol"/>
              <a:buChar char=""/>
              <a:tabLst>
                <a:tab algn="l" pos="146160"/>
              </a:tabLst>
            </a:pPr>
            <a:r>
              <a:rPr b="0" lang="es-ES" sz="2000" spc="-7" strike="noStrike">
                <a:solidFill>
                  <a:srgbClr val="708391"/>
                </a:solidFill>
                <a:latin typeface="Arial"/>
                <a:ea typeface="DejaVu Sans"/>
              </a:rPr>
              <a:t>Isolate apps from each</a:t>
            </a:r>
            <a:r>
              <a:rPr b="0" lang="es-ES" sz="2000" spc="-60" strike="noStrike">
                <a:solidFill>
                  <a:srgbClr val="708391"/>
                </a:solidFill>
                <a:latin typeface="Arial"/>
                <a:ea typeface="DejaVu Sans"/>
              </a:rPr>
              <a:t> </a:t>
            </a:r>
            <a:r>
              <a:rPr b="0" lang="es-ES" sz="2000" spc="-7" strike="noStrike">
                <a:solidFill>
                  <a:srgbClr val="708391"/>
                </a:solidFill>
                <a:latin typeface="Arial"/>
                <a:ea typeface="DejaVu Sans"/>
              </a:rPr>
              <a:t>other</a:t>
            </a:r>
            <a:endParaRPr b="0" lang="en-US" sz="2000" spc="-1" strike="noStrike">
              <a:latin typeface="Arial"/>
            </a:endParaRPr>
          </a:p>
          <a:p>
            <a:pPr marL="145440" indent="-131400">
              <a:lnSpc>
                <a:spcPct val="100000"/>
              </a:lnSpc>
              <a:spcBef>
                <a:spcPts val="975"/>
              </a:spcBef>
              <a:buClr>
                <a:srgbClr val="1aaaf7"/>
              </a:buClr>
              <a:buFont typeface="Symbol"/>
              <a:buChar char=""/>
              <a:tabLst>
                <a:tab algn="l" pos="146160"/>
              </a:tabLst>
            </a:pPr>
            <a:r>
              <a:rPr b="0" lang="es-ES" sz="2000" spc="-7" strike="noStrike">
                <a:solidFill>
                  <a:srgbClr val="708391"/>
                </a:solidFill>
                <a:latin typeface="Arial"/>
                <a:ea typeface="DejaVu Sans"/>
              </a:rPr>
              <a:t>Share the </a:t>
            </a:r>
            <a:r>
              <a:rPr b="0" lang="es-ES" sz="2000" spc="-1" strike="noStrike">
                <a:solidFill>
                  <a:srgbClr val="708391"/>
                </a:solidFill>
                <a:latin typeface="Arial"/>
                <a:ea typeface="DejaVu Sans"/>
              </a:rPr>
              <a:t>same </a:t>
            </a:r>
            <a:r>
              <a:rPr b="0" lang="es-ES" sz="2000" spc="-7" strike="noStrike">
                <a:solidFill>
                  <a:srgbClr val="708391"/>
                </a:solidFill>
                <a:latin typeface="Arial"/>
                <a:ea typeface="DejaVu Sans"/>
              </a:rPr>
              <a:t>OS</a:t>
            </a:r>
            <a:r>
              <a:rPr b="0" lang="es-ES" sz="2000" spc="-55" strike="noStrike">
                <a:solidFill>
                  <a:srgbClr val="708391"/>
                </a:solidFill>
                <a:latin typeface="Arial"/>
                <a:ea typeface="DejaVu Sans"/>
              </a:rPr>
              <a:t> </a:t>
            </a:r>
            <a:r>
              <a:rPr b="0" lang="es-ES" sz="2000" spc="-1" strike="noStrike">
                <a:solidFill>
                  <a:srgbClr val="708391"/>
                </a:solidFill>
                <a:latin typeface="Arial"/>
                <a:ea typeface="DejaVu Sans"/>
              </a:rPr>
              <a:t>kernel</a:t>
            </a:r>
            <a:endParaRPr b="0" lang="en-US" sz="2000" spc="-1" strike="noStrike">
              <a:latin typeface="Arial"/>
            </a:endParaRPr>
          </a:p>
          <a:p>
            <a:pPr marL="145440" indent="-131400">
              <a:lnSpc>
                <a:spcPts val="2171"/>
              </a:lnSpc>
              <a:spcBef>
                <a:spcPts val="1236"/>
              </a:spcBef>
              <a:buClr>
                <a:srgbClr val="1aaaf7"/>
              </a:buClr>
              <a:buFont typeface="Symbol"/>
              <a:buChar char=""/>
              <a:tabLst>
                <a:tab algn="l" pos="146160"/>
              </a:tabLst>
            </a:pPr>
            <a:r>
              <a:rPr b="0" lang="es-ES" sz="2000" spc="-7" strike="noStrike">
                <a:solidFill>
                  <a:srgbClr val="708391"/>
                </a:solidFill>
                <a:latin typeface="Arial"/>
                <a:ea typeface="DejaVu Sans"/>
              </a:rPr>
              <a:t>Works for all major</a:t>
            </a:r>
            <a:r>
              <a:rPr b="0" lang="es-ES" sz="2000" spc="-92" strike="noStrike">
                <a:solidFill>
                  <a:srgbClr val="708391"/>
                </a:solidFill>
                <a:latin typeface="Arial"/>
                <a:ea typeface="DejaVu Sans"/>
              </a:rPr>
              <a:t> </a:t>
            </a:r>
            <a:r>
              <a:rPr b="0" lang="es-ES" sz="2000" spc="-7" strike="noStrike">
                <a:solidFill>
                  <a:srgbClr val="708391"/>
                </a:solidFill>
                <a:latin typeface="Arial"/>
                <a:ea typeface="DejaVu Sans"/>
              </a:rPr>
              <a:t>Linux  distributions</a:t>
            </a:r>
            <a:endParaRPr b="0" lang="en-US" sz="2000" spc="-1" strike="noStrike">
              <a:latin typeface="Arial"/>
            </a:endParaRPr>
          </a:p>
          <a:p>
            <a:pPr marL="145440" indent="-131400">
              <a:lnSpc>
                <a:spcPts val="2171"/>
              </a:lnSpc>
              <a:spcBef>
                <a:spcPts val="1210"/>
              </a:spcBef>
              <a:buClr>
                <a:srgbClr val="1aaaf7"/>
              </a:buClr>
              <a:buFont typeface="Symbol"/>
              <a:buChar char=""/>
              <a:tabLst>
                <a:tab algn="l" pos="146160"/>
              </a:tabLst>
            </a:pPr>
            <a:r>
              <a:rPr b="0" lang="es-ES" sz="2000" spc="-7" strike="noStrike">
                <a:solidFill>
                  <a:srgbClr val="708391"/>
                </a:solidFill>
                <a:latin typeface="Arial"/>
                <a:ea typeface="DejaVu Sans"/>
              </a:rPr>
              <a:t>Containers native to Windows  Server</a:t>
            </a:r>
            <a:r>
              <a:rPr b="0" lang="es-ES" sz="2000" spc="-15" strike="noStrike">
                <a:solidFill>
                  <a:srgbClr val="708391"/>
                </a:solidFill>
                <a:latin typeface="Arial"/>
                <a:ea typeface="DejaVu Sans"/>
              </a:rPr>
              <a:t> </a:t>
            </a:r>
            <a:r>
              <a:rPr b="0" lang="es-ES" sz="2000" spc="-7" strike="noStrike">
                <a:solidFill>
                  <a:srgbClr val="708391"/>
                </a:solidFill>
                <a:latin typeface="Arial"/>
                <a:ea typeface="DejaVu Sans"/>
              </a:rPr>
              <a:t>2016</a:t>
            </a:r>
            <a:endParaRPr b="0" lang="en-US" sz="2000" spc="-1" strike="noStrike">
              <a:latin typeface="Arial"/>
            </a:endParaRPr>
          </a:p>
        </p:txBody>
      </p:sp>
      <p:sp>
        <p:nvSpPr>
          <p:cNvPr id="248" name="CustomShape 2"/>
          <p:cNvSpPr/>
          <p:nvPr/>
        </p:nvSpPr>
        <p:spPr>
          <a:xfrm>
            <a:off x="301680" y="284760"/>
            <a:ext cx="3354480" cy="8744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What is </a:t>
            </a:r>
            <a:r>
              <a:rPr b="0" lang="es-ES" sz="2850" spc="1" strike="noStrike">
                <a:solidFill>
                  <a:srgbClr val="1aaaf7"/>
                </a:solidFill>
                <a:latin typeface="Arial"/>
                <a:ea typeface="DejaVu Sans"/>
              </a:rPr>
              <a:t>a</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container?</a:t>
            </a:r>
            <a:endParaRPr b="0" lang="en-US" sz="2850" spc="-1" strike="noStrike">
              <a:latin typeface="Arial"/>
            </a:endParaRPr>
          </a:p>
        </p:txBody>
      </p:sp>
      <p:sp>
        <p:nvSpPr>
          <p:cNvPr id="249" name="CustomShape 3"/>
          <p:cNvSpPr/>
          <p:nvPr/>
        </p:nvSpPr>
        <p:spPr>
          <a:xfrm>
            <a:off x="302760" y="1193400"/>
            <a:ext cx="3961080" cy="3231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01680" y="241920"/>
            <a:ext cx="5892120" cy="870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ea typeface="DejaVu Sans"/>
              </a:rPr>
              <a:t>Docker </a:t>
            </a:r>
            <a:r>
              <a:rPr b="0" lang="es-ES" sz="3200" spc="-1" strike="noStrike">
                <a:solidFill>
                  <a:srgbClr val="1aaaf7"/>
                </a:solidFill>
                <a:latin typeface="Arial"/>
                <a:ea typeface="DejaVu Sans"/>
              </a:rPr>
              <a:t>containers </a:t>
            </a:r>
            <a:r>
              <a:rPr b="0" lang="es-ES" sz="3200" spc="-7" strike="noStrike">
                <a:solidFill>
                  <a:srgbClr val="1aaaf7"/>
                </a:solidFill>
                <a:latin typeface="Arial"/>
                <a:ea typeface="DejaVu Sans"/>
              </a:rPr>
              <a:t>are NOT</a:t>
            </a:r>
            <a:r>
              <a:rPr b="0" lang="es-ES" sz="3200" spc="-97" strike="noStrike">
                <a:solidFill>
                  <a:srgbClr val="1aaaf7"/>
                </a:solidFill>
                <a:latin typeface="Arial"/>
                <a:ea typeface="DejaVu Sans"/>
              </a:rPr>
              <a:t> </a:t>
            </a:r>
            <a:r>
              <a:rPr b="0" lang="es-ES" sz="3200" spc="-7" strike="noStrike">
                <a:solidFill>
                  <a:srgbClr val="1aaaf7"/>
                </a:solidFill>
                <a:latin typeface="Arial"/>
                <a:ea typeface="DejaVu Sans"/>
              </a:rPr>
              <a:t>VMs</a:t>
            </a:r>
            <a:endParaRPr b="0" lang="en-US" sz="3200" spc="-1" strike="noStrike">
              <a:latin typeface="Arial"/>
            </a:endParaRPr>
          </a:p>
        </p:txBody>
      </p:sp>
      <p:sp>
        <p:nvSpPr>
          <p:cNvPr id="251" name="CustomShape 2"/>
          <p:cNvSpPr/>
          <p:nvPr/>
        </p:nvSpPr>
        <p:spPr>
          <a:xfrm>
            <a:off x="289080" y="4832280"/>
            <a:ext cx="113400" cy="138600"/>
          </a:xfrm>
          <a:prstGeom prst="rect">
            <a:avLst/>
          </a:prstGeom>
          <a:noFill/>
          <a:ln>
            <a:noFill/>
          </a:ln>
        </p:spPr>
        <p:style>
          <a:lnRef idx="0"/>
          <a:fillRef idx="0"/>
          <a:effectRef idx="0"/>
          <a:fontRef idx="minor"/>
        </p:style>
        <p:txBody>
          <a:bodyPr lIns="0" rIns="0" tIns="1800" bIns="0">
            <a:spAutoFit/>
          </a:bodyPr>
          <a:p>
            <a:pPr marL="25560">
              <a:lnSpc>
                <a:spcPct val="100000"/>
              </a:lnSpc>
              <a:spcBef>
                <a:spcPts val="14"/>
              </a:spcBef>
            </a:pPr>
            <a:fld id="{C4DA3190-112A-4AF4-B3B9-7098950E0D33}" type="slidenum">
              <a:rPr b="0" lang="es-ES" sz="900" spc="-1" strike="noStrike">
                <a:solidFill>
                  <a:srgbClr val="797979"/>
                </a:solidFill>
                <a:latin typeface="Arial"/>
                <a:ea typeface="DejaVu Sans"/>
              </a:rPr>
              <a:t>&lt;number&gt;</a:t>
            </a:fld>
            <a:endParaRPr b="0" lang="en-US" sz="900" spc="-1" strike="noStrike">
              <a:latin typeface="Arial"/>
            </a:endParaRPr>
          </a:p>
        </p:txBody>
      </p:sp>
      <p:sp>
        <p:nvSpPr>
          <p:cNvPr id="252" name="CustomShape 3"/>
          <p:cNvSpPr/>
          <p:nvPr/>
        </p:nvSpPr>
        <p:spPr>
          <a:xfrm>
            <a:off x="473400" y="1049040"/>
            <a:ext cx="5230800" cy="1115640"/>
          </a:xfrm>
          <a:prstGeom prst="rect">
            <a:avLst/>
          </a:prstGeom>
          <a:noFill/>
          <a:ln>
            <a:noFill/>
          </a:ln>
        </p:spPr>
        <p:style>
          <a:lnRef idx="0"/>
          <a:fillRef idx="0"/>
          <a:effectRef idx="0"/>
          <a:fontRef idx="minor"/>
        </p:style>
        <p:txBody>
          <a:bodyPr lIns="0" rIns="0" tIns="12600" bIns="0">
            <a:spAutoFit/>
          </a:bodyPr>
          <a:p>
            <a:pPr marL="310680" indent="-296280">
              <a:lnSpc>
                <a:spcPct val="100000"/>
              </a:lnSpc>
              <a:spcBef>
                <a:spcPts val="99"/>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Easy </a:t>
            </a:r>
            <a:r>
              <a:rPr b="0" lang="es-ES" sz="2350" spc="-1" strike="noStrike">
                <a:solidFill>
                  <a:srgbClr val="244256"/>
                </a:solidFill>
                <a:latin typeface="Arial"/>
                <a:ea typeface="DejaVu Sans"/>
              </a:rPr>
              <a:t>connection </a:t>
            </a:r>
            <a:r>
              <a:rPr b="0" lang="es-ES" sz="2350" spc="-7" strike="noStrike">
                <a:solidFill>
                  <a:srgbClr val="244256"/>
                </a:solidFill>
                <a:latin typeface="Arial"/>
                <a:ea typeface="DejaVu Sans"/>
              </a:rPr>
              <a:t>to</a:t>
            </a:r>
            <a:r>
              <a:rPr b="0" lang="es-ES" sz="2350" spc="-32" strike="noStrike">
                <a:solidFill>
                  <a:srgbClr val="244256"/>
                </a:solidFill>
                <a:latin typeface="Arial"/>
                <a:ea typeface="DejaVu Sans"/>
              </a:rPr>
              <a:t> </a:t>
            </a:r>
            <a:r>
              <a:rPr b="0" lang="es-ES" sz="2350" spc="-7" strike="noStrike">
                <a:solidFill>
                  <a:srgbClr val="244256"/>
                </a:solidFill>
                <a:latin typeface="Arial"/>
                <a:ea typeface="DejaVu Sans"/>
              </a:rPr>
              <a:t>make</a:t>
            </a:r>
            <a:endParaRPr b="0" lang="en-US" sz="2350" spc="-1" strike="noStrike">
              <a:latin typeface="Arial"/>
            </a:endParaRPr>
          </a:p>
          <a:p>
            <a:pPr marL="310680" indent="-296280">
              <a:lnSpc>
                <a:spcPct val="100000"/>
              </a:lnSpc>
              <a:spcBef>
                <a:spcPts val="130"/>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52" strike="noStrike">
                <a:solidFill>
                  <a:srgbClr val="244256"/>
                </a:solidFill>
                <a:latin typeface="Arial"/>
                <a:ea typeface="DejaVu Sans"/>
              </a:rPr>
              <a:t> </a:t>
            </a:r>
            <a:r>
              <a:rPr b="0" lang="es-ES" sz="2350" spc="-7" strike="noStrike">
                <a:solidFill>
                  <a:srgbClr val="244256"/>
                </a:solidFill>
                <a:latin typeface="Arial"/>
                <a:ea typeface="DejaVu Sans"/>
              </a:rPr>
              <a:t>architectures</a:t>
            </a:r>
            <a:endParaRPr b="0" lang="en-US" sz="2350" spc="-1" strike="noStrike">
              <a:latin typeface="Arial"/>
            </a:endParaRPr>
          </a:p>
          <a:p>
            <a:pPr marL="310680" indent="-296280">
              <a:lnSpc>
                <a:spcPct val="100000"/>
              </a:lnSpc>
              <a:spcBef>
                <a:spcPts val="105"/>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21" strike="noStrike">
                <a:solidFill>
                  <a:srgbClr val="244256"/>
                </a:solidFill>
                <a:latin typeface="Arial"/>
                <a:ea typeface="DejaVu Sans"/>
              </a:rPr>
              <a:t> </a:t>
            </a:r>
            <a:r>
              <a:rPr b="0" lang="es-ES" sz="2350" spc="-7" strike="noStrike">
                <a:solidFill>
                  <a:srgbClr val="244256"/>
                </a:solidFill>
                <a:latin typeface="Arial"/>
                <a:ea typeface="DejaVu Sans"/>
              </a:rPr>
              <a:t>benefits</a:t>
            </a:r>
            <a:endParaRPr b="0" lang="en-US" sz="2350" spc="-1" strike="noStrike">
              <a:latin typeface="Arial"/>
            </a:endParaRPr>
          </a:p>
        </p:txBody>
      </p:sp>
      <p:pic>
        <p:nvPicPr>
          <p:cNvPr id="253" name="Gráfico 5" descr="Edificio"/>
          <p:cNvPicPr/>
          <p:nvPr/>
        </p:nvPicPr>
        <p:blipFill>
          <a:blip r:embed="rId1"/>
          <a:stretch/>
        </p:blipFill>
        <p:spPr>
          <a:xfrm>
            <a:off x="5486400" y="2774160"/>
            <a:ext cx="912960" cy="912960"/>
          </a:xfrm>
          <a:prstGeom prst="rect">
            <a:avLst/>
          </a:prstGeom>
          <a:ln>
            <a:noFill/>
          </a:ln>
        </p:spPr>
      </p:pic>
      <p:pic>
        <p:nvPicPr>
          <p:cNvPr id="254" name="Gráfico 7" descr="Hogar"/>
          <p:cNvPicPr/>
          <p:nvPr/>
        </p:nvPicPr>
        <p:blipFill>
          <a:blip r:embed="rId2"/>
          <a:stretch/>
        </p:blipFill>
        <p:spPr>
          <a:xfrm>
            <a:off x="2362320" y="2724120"/>
            <a:ext cx="912960" cy="912960"/>
          </a:xfrm>
          <a:prstGeom prst="rect">
            <a:avLst/>
          </a:prstGeom>
          <a:ln>
            <a:noFill/>
          </a:ln>
        </p:spPr>
      </p:pic>
      <p:sp>
        <p:nvSpPr>
          <p:cNvPr id="255" name="CustomShape 4"/>
          <p:cNvSpPr/>
          <p:nvPr/>
        </p:nvSpPr>
        <p:spPr>
          <a:xfrm>
            <a:off x="1943280" y="3688560"/>
            <a:ext cx="17510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a:t>
            </a:r>
            <a:endParaRPr b="0" lang="en-US" sz="1800" spc="-1" strike="noStrike">
              <a:latin typeface="Arial"/>
            </a:endParaRPr>
          </a:p>
        </p:txBody>
      </p:sp>
      <p:sp>
        <p:nvSpPr>
          <p:cNvPr id="256" name="CustomShape 5"/>
          <p:cNvSpPr/>
          <p:nvPr/>
        </p:nvSpPr>
        <p:spPr>
          <a:xfrm>
            <a:off x="5162400" y="3638520"/>
            <a:ext cx="1560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 with Container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Container And VM</a:t>
            </a:r>
            <a:endParaRPr b="0" lang="en-US" sz="4400" spc="-1" strike="noStrike">
              <a:latin typeface="Arial"/>
            </a:endParaRPr>
          </a:p>
        </p:txBody>
      </p:sp>
      <p:pic>
        <p:nvPicPr>
          <p:cNvPr id="258" name="Content Placeholder 3_1" descr=""/>
          <p:cNvPicPr/>
          <p:nvPr/>
        </p:nvPicPr>
        <p:blipFill>
          <a:blip r:embed="rId1"/>
          <a:stretch/>
        </p:blipFill>
        <p:spPr>
          <a:xfrm>
            <a:off x="1670760" y="1369080"/>
            <a:ext cx="5800680" cy="3262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919440" y="389160"/>
            <a:ext cx="7236720" cy="86724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85" strike="noStrike">
                <a:solidFill>
                  <a:srgbClr val="3e3e3e"/>
                </a:solidFill>
                <a:latin typeface="Tahoma"/>
                <a:ea typeface="DejaVu Sans"/>
              </a:rPr>
              <a:t>Docker</a:t>
            </a:r>
            <a:r>
              <a:rPr b="0" lang="es-ES" sz="2700" spc="-72" strike="noStrike">
                <a:solidFill>
                  <a:srgbClr val="3e3e3e"/>
                </a:solidFill>
                <a:latin typeface="Tahoma"/>
                <a:ea typeface="DejaVu Sans"/>
              </a:rPr>
              <a:t> </a:t>
            </a:r>
            <a:r>
              <a:rPr b="0" lang="es-ES" sz="2700" spc="151" strike="noStrike">
                <a:solidFill>
                  <a:srgbClr val="3e3e3e"/>
                </a:solidFill>
                <a:latin typeface="Tahoma"/>
                <a:ea typeface="DejaVu Sans"/>
              </a:rPr>
              <a:t>Containers</a:t>
            </a:r>
            <a:r>
              <a:rPr b="0" lang="es-ES" sz="2700" spc="-35" strike="noStrike">
                <a:solidFill>
                  <a:srgbClr val="3e3e3e"/>
                </a:solidFill>
                <a:latin typeface="Tahoma"/>
                <a:ea typeface="DejaVu Sans"/>
              </a:rPr>
              <a:t> </a:t>
            </a:r>
            <a:r>
              <a:rPr b="0" lang="es-ES" sz="2700" spc="140" strike="noStrike">
                <a:solidFill>
                  <a:srgbClr val="3e3e3e"/>
                </a:solidFill>
                <a:latin typeface="Tahoma"/>
                <a:ea typeface="DejaVu Sans"/>
              </a:rPr>
              <a:t>Versus</a:t>
            </a:r>
            <a:r>
              <a:rPr b="0" lang="es-ES" sz="2700" spc="-55" strike="noStrike">
                <a:solidFill>
                  <a:srgbClr val="3e3e3e"/>
                </a:solidFill>
                <a:latin typeface="Tahoma"/>
                <a:ea typeface="DejaVu Sans"/>
              </a:rPr>
              <a:t> </a:t>
            </a:r>
            <a:r>
              <a:rPr b="0" lang="es-ES" sz="2700" spc="131" strike="noStrike">
                <a:solidFill>
                  <a:srgbClr val="3e3e3e"/>
                </a:solidFill>
                <a:latin typeface="Tahoma"/>
                <a:ea typeface="DejaVu Sans"/>
              </a:rPr>
              <a:t>Virtual</a:t>
            </a:r>
            <a:r>
              <a:rPr b="0" lang="es-ES" sz="2700" spc="-41" strike="noStrike">
                <a:solidFill>
                  <a:srgbClr val="3e3e3e"/>
                </a:solidFill>
                <a:latin typeface="Tahoma"/>
                <a:ea typeface="DejaVu Sans"/>
              </a:rPr>
              <a:t> </a:t>
            </a:r>
            <a:r>
              <a:rPr b="0" lang="es-ES" sz="2700" spc="148" strike="noStrike">
                <a:solidFill>
                  <a:srgbClr val="3e3e3e"/>
                </a:solidFill>
                <a:latin typeface="Tahoma"/>
                <a:ea typeface="DejaVu Sans"/>
              </a:rPr>
              <a:t>Machines</a:t>
            </a:r>
            <a:endParaRPr b="0" lang="en-US" sz="2700" spc="-1" strike="noStrike">
              <a:latin typeface="Arial"/>
            </a:endParaRPr>
          </a:p>
        </p:txBody>
      </p:sp>
      <p:sp>
        <p:nvSpPr>
          <p:cNvPr id="260" name="CustomShape 2"/>
          <p:cNvSpPr/>
          <p:nvPr/>
        </p:nvSpPr>
        <p:spPr>
          <a:xfrm>
            <a:off x="380880" y="1184040"/>
            <a:ext cx="1057680" cy="26820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299880">
              <a:lnSpc>
                <a:spcPct val="100000"/>
              </a:lnSpc>
              <a:spcBef>
                <a:spcPts val="856"/>
              </a:spcBef>
            </a:pPr>
            <a:r>
              <a:rPr b="0" lang="es-ES" sz="1050" spc="160" strike="noStrike">
                <a:solidFill>
                  <a:srgbClr val="ffffff"/>
                </a:solidFill>
                <a:latin typeface="Calibri"/>
                <a:ea typeface="DejaVu Sans"/>
              </a:rPr>
              <a:t>App</a:t>
            </a:r>
            <a:r>
              <a:rPr b="0" lang="es-ES" sz="1050" spc="46"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61" name="CustomShape 3"/>
          <p:cNvSpPr/>
          <p:nvPr/>
        </p:nvSpPr>
        <p:spPr>
          <a:xfrm>
            <a:off x="1455480" y="1184040"/>
            <a:ext cx="1057680" cy="26820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284760">
              <a:lnSpc>
                <a:spcPct val="100000"/>
              </a:lnSpc>
              <a:spcBef>
                <a:spcPts val="856"/>
              </a:spcBef>
            </a:pPr>
            <a:r>
              <a:rPr b="0" lang="es-ES" sz="1050" spc="160" strike="noStrike">
                <a:solidFill>
                  <a:srgbClr val="ffffff"/>
                </a:solidFill>
                <a:latin typeface="Calibri"/>
                <a:ea typeface="DejaVu Sans"/>
              </a:rPr>
              <a:t>App</a:t>
            </a:r>
            <a:r>
              <a:rPr b="0" lang="es-ES" sz="1050" spc="46" strike="noStrike">
                <a:solidFill>
                  <a:srgbClr val="ffffff"/>
                </a:solidFill>
                <a:latin typeface="Calibri"/>
                <a:ea typeface="DejaVu Sans"/>
              </a:rPr>
              <a:t> </a:t>
            </a:r>
            <a:r>
              <a:rPr b="0" lang="es-ES" sz="1050" spc="103" strike="noStrike">
                <a:solidFill>
                  <a:srgbClr val="ffffff"/>
                </a:solidFill>
                <a:latin typeface="Calibri"/>
                <a:ea typeface="DejaVu Sans"/>
              </a:rPr>
              <a:t>2</a:t>
            </a:r>
            <a:endParaRPr b="0" lang="en-US" sz="1050" spc="-1" strike="noStrike">
              <a:latin typeface="Arial"/>
            </a:endParaRPr>
          </a:p>
        </p:txBody>
      </p:sp>
      <p:sp>
        <p:nvSpPr>
          <p:cNvPr id="262" name="CustomShape 4"/>
          <p:cNvSpPr/>
          <p:nvPr/>
        </p:nvSpPr>
        <p:spPr>
          <a:xfrm>
            <a:off x="380880" y="1649520"/>
            <a:ext cx="1057680" cy="26820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174240">
              <a:lnSpc>
                <a:spcPct val="100000"/>
              </a:lnSpc>
              <a:spcBef>
                <a:spcPts val="856"/>
              </a:spcBef>
            </a:pPr>
            <a:r>
              <a:rPr b="0" lang="es-ES" sz="1050" spc="106" strike="noStrike">
                <a:solidFill>
                  <a:srgbClr val="ffffff"/>
                </a:solidFill>
                <a:latin typeface="Calibri"/>
                <a:ea typeface="DejaVu Sans"/>
              </a:rPr>
              <a:t>Bins/Libs</a:t>
            </a:r>
            <a:endParaRPr b="0" lang="en-US" sz="1050" spc="-1" strike="noStrike">
              <a:latin typeface="Arial"/>
            </a:endParaRPr>
          </a:p>
        </p:txBody>
      </p:sp>
      <p:sp>
        <p:nvSpPr>
          <p:cNvPr id="263" name="CustomShape 5"/>
          <p:cNvSpPr/>
          <p:nvPr/>
        </p:nvSpPr>
        <p:spPr>
          <a:xfrm>
            <a:off x="1455480" y="1649520"/>
            <a:ext cx="1057680" cy="26820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173880">
              <a:lnSpc>
                <a:spcPct val="100000"/>
              </a:lnSpc>
              <a:spcBef>
                <a:spcPts val="856"/>
              </a:spcBef>
            </a:pPr>
            <a:r>
              <a:rPr b="0" lang="es-ES" sz="1050" spc="106" strike="noStrike">
                <a:solidFill>
                  <a:srgbClr val="ffffff"/>
                </a:solidFill>
                <a:latin typeface="Calibri"/>
                <a:ea typeface="DejaVu Sans"/>
              </a:rPr>
              <a:t>Bins/Libs</a:t>
            </a:r>
            <a:endParaRPr b="0" lang="en-US" sz="1050" spc="-1" strike="noStrike">
              <a:latin typeface="Arial"/>
            </a:endParaRPr>
          </a:p>
        </p:txBody>
      </p:sp>
      <p:sp>
        <p:nvSpPr>
          <p:cNvPr id="264" name="CustomShape 6"/>
          <p:cNvSpPr/>
          <p:nvPr/>
        </p:nvSpPr>
        <p:spPr>
          <a:xfrm>
            <a:off x="380880" y="2114640"/>
            <a:ext cx="1057680" cy="709560"/>
          </a:xfrm>
          <a:prstGeom prst="rect">
            <a:avLst/>
          </a:prstGeom>
          <a:solidFill>
            <a:srgbClr val="9bc850"/>
          </a:solidFill>
          <a:ln w="25920">
            <a:solidFill>
              <a:srgbClr val="719238"/>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94" strike="noStrike">
                <a:solidFill>
                  <a:srgbClr val="ffffff"/>
                </a:solidFill>
                <a:latin typeface="Calibri"/>
                <a:ea typeface="DejaVu Sans"/>
              </a:rPr>
              <a:t>Guest</a:t>
            </a:r>
            <a:r>
              <a:rPr b="0" lang="es-ES" sz="1050" spc="46" strike="noStrike">
                <a:solidFill>
                  <a:srgbClr val="ffffff"/>
                </a:solidFill>
                <a:latin typeface="Calibri"/>
                <a:ea typeface="DejaVu Sans"/>
              </a:rPr>
              <a:t> </a:t>
            </a:r>
            <a:r>
              <a:rPr b="0" lang="es-ES" sz="1050" spc="180" strike="noStrike">
                <a:solidFill>
                  <a:srgbClr val="ffffff"/>
                </a:solidFill>
                <a:latin typeface="Calibri"/>
                <a:ea typeface="DejaVu Sans"/>
              </a:rPr>
              <a:t>OS</a:t>
            </a:r>
            <a:endParaRPr b="0" lang="en-US" sz="1050" spc="-1" strike="noStrike">
              <a:latin typeface="Arial"/>
            </a:endParaRPr>
          </a:p>
        </p:txBody>
      </p:sp>
      <p:sp>
        <p:nvSpPr>
          <p:cNvPr id="265" name="CustomShape 7"/>
          <p:cNvSpPr/>
          <p:nvPr/>
        </p:nvSpPr>
        <p:spPr>
          <a:xfrm>
            <a:off x="1455480" y="2114640"/>
            <a:ext cx="1057680" cy="709560"/>
          </a:xfrm>
          <a:prstGeom prst="rect">
            <a:avLst/>
          </a:prstGeom>
          <a:solidFill>
            <a:srgbClr val="f05a28"/>
          </a:solidFill>
          <a:ln w="25920">
            <a:solidFill>
              <a:srgbClr val="b0401a"/>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94" strike="noStrike">
                <a:solidFill>
                  <a:srgbClr val="ffffff"/>
                </a:solidFill>
                <a:latin typeface="Calibri"/>
                <a:ea typeface="DejaVu Sans"/>
              </a:rPr>
              <a:t>Guest</a:t>
            </a:r>
            <a:r>
              <a:rPr b="0" lang="es-ES" sz="1050" spc="46" strike="noStrike">
                <a:solidFill>
                  <a:srgbClr val="ffffff"/>
                </a:solidFill>
                <a:latin typeface="Calibri"/>
                <a:ea typeface="DejaVu Sans"/>
              </a:rPr>
              <a:t> </a:t>
            </a:r>
            <a:r>
              <a:rPr b="0" lang="es-ES" sz="1050" spc="180" strike="noStrike">
                <a:solidFill>
                  <a:srgbClr val="ffffff"/>
                </a:solidFill>
                <a:latin typeface="Calibri"/>
                <a:ea typeface="DejaVu Sans"/>
              </a:rPr>
              <a:t>OS</a:t>
            </a:r>
            <a:endParaRPr b="0" lang="en-US" sz="1050" spc="-1" strike="noStrike">
              <a:latin typeface="Arial"/>
            </a:endParaRPr>
          </a:p>
        </p:txBody>
      </p:sp>
      <p:sp>
        <p:nvSpPr>
          <p:cNvPr id="266" name="CustomShape 8"/>
          <p:cNvSpPr/>
          <p:nvPr/>
        </p:nvSpPr>
        <p:spPr>
          <a:xfrm>
            <a:off x="380520" y="3219120"/>
            <a:ext cx="2220480" cy="212040"/>
          </a:xfrm>
          <a:prstGeom prst="rect">
            <a:avLst/>
          </a:prstGeom>
          <a:solidFill>
            <a:srgbClr val="808080"/>
          </a:solidFill>
          <a:ln>
            <a:noFill/>
          </a:ln>
        </p:spPr>
        <p:style>
          <a:lnRef idx="0"/>
          <a:fillRef idx="0"/>
          <a:effectRef idx="0"/>
          <a:fontRef idx="minor"/>
        </p:style>
        <p:txBody>
          <a:bodyPr lIns="0" rIns="0" tIns="52560" bIns="0">
            <a:spAutoFit/>
          </a:bodyPr>
          <a:p>
            <a:pPr marL="658800">
              <a:lnSpc>
                <a:spcPct val="100000"/>
              </a:lnSpc>
              <a:spcBef>
                <a:spcPts val="414"/>
              </a:spcBef>
            </a:pPr>
            <a:r>
              <a:rPr b="0" lang="es-ES" sz="1050" spc="103" strike="noStrike">
                <a:solidFill>
                  <a:srgbClr val="ffffff"/>
                </a:solidFill>
                <a:latin typeface="Calibri"/>
                <a:ea typeface="DejaVu Sans"/>
              </a:rPr>
              <a:t>Hypervisor</a:t>
            </a:r>
            <a:endParaRPr b="0" lang="en-US" sz="1050" spc="-1" strike="noStrike">
              <a:latin typeface="Arial"/>
            </a:endParaRPr>
          </a:p>
        </p:txBody>
      </p:sp>
      <p:sp>
        <p:nvSpPr>
          <p:cNvPr id="267" name="CustomShape 9"/>
          <p:cNvSpPr/>
          <p:nvPr/>
        </p:nvSpPr>
        <p:spPr>
          <a:xfrm>
            <a:off x="380520" y="3574800"/>
            <a:ext cx="2220480" cy="213840"/>
          </a:xfrm>
          <a:prstGeom prst="rect">
            <a:avLst/>
          </a:prstGeom>
          <a:solidFill>
            <a:srgbClr val="292929"/>
          </a:solidFill>
          <a:ln>
            <a:noFill/>
          </a:ln>
        </p:spPr>
        <p:style>
          <a:lnRef idx="0"/>
          <a:fillRef idx="0"/>
          <a:effectRef idx="0"/>
          <a:fontRef idx="minor"/>
        </p:style>
        <p:txBody>
          <a:bodyPr lIns="0" rIns="0" tIns="54360" bIns="0">
            <a:spAutoFit/>
          </a:bodyPr>
          <a:p>
            <a:pPr marL="248760">
              <a:lnSpc>
                <a:spcPct val="100000"/>
              </a:lnSpc>
              <a:spcBef>
                <a:spcPts val="428"/>
              </a:spcBef>
            </a:pPr>
            <a:r>
              <a:rPr b="0" lang="es-ES" sz="1050" spc="103" strike="noStrike">
                <a:solidFill>
                  <a:srgbClr val="ffffff"/>
                </a:solidFill>
                <a:latin typeface="Calibri"/>
                <a:ea typeface="DejaVu Sans"/>
              </a:rPr>
              <a:t>Host Operating</a:t>
            </a:r>
            <a:r>
              <a:rPr b="0" lang="es-ES" sz="1050" spc="-1" strike="noStrike">
                <a:solidFill>
                  <a:srgbClr val="ffffff"/>
                </a:solidFill>
                <a:latin typeface="Calibri"/>
                <a:ea typeface="DejaVu Sans"/>
              </a:rPr>
              <a:t> </a:t>
            </a:r>
            <a:r>
              <a:rPr b="0" lang="es-ES" sz="1050" spc="109" strike="noStrike">
                <a:solidFill>
                  <a:srgbClr val="ffffff"/>
                </a:solidFill>
                <a:latin typeface="Calibri"/>
                <a:ea typeface="DejaVu Sans"/>
              </a:rPr>
              <a:t>System</a:t>
            </a:r>
            <a:endParaRPr b="0" lang="en-US" sz="1050" spc="-1" strike="noStrike">
              <a:latin typeface="Arial"/>
            </a:endParaRPr>
          </a:p>
        </p:txBody>
      </p:sp>
      <p:sp>
        <p:nvSpPr>
          <p:cNvPr id="268" name="CustomShape 10"/>
          <p:cNvSpPr/>
          <p:nvPr/>
        </p:nvSpPr>
        <p:spPr>
          <a:xfrm>
            <a:off x="2820600" y="2288880"/>
            <a:ext cx="1058760" cy="26748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300960">
              <a:lnSpc>
                <a:spcPct val="100000"/>
              </a:lnSpc>
              <a:spcBef>
                <a:spcPts val="850"/>
              </a:spcBef>
            </a:pPr>
            <a:r>
              <a:rPr b="0" lang="es-ES" sz="1050" spc="160" strike="noStrike">
                <a:solidFill>
                  <a:srgbClr val="ffffff"/>
                </a:solidFill>
                <a:latin typeface="Calibri"/>
                <a:ea typeface="DejaVu Sans"/>
              </a:rPr>
              <a:t>App</a:t>
            </a:r>
            <a:r>
              <a:rPr b="0" lang="es-ES" sz="1050" spc="46"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69" name="CustomShape 11"/>
          <p:cNvSpPr/>
          <p:nvPr/>
        </p:nvSpPr>
        <p:spPr>
          <a:xfrm>
            <a:off x="2820600" y="2754000"/>
            <a:ext cx="1058760" cy="26748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06" strike="noStrike">
                <a:solidFill>
                  <a:srgbClr val="ffffff"/>
                </a:solidFill>
                <a:latin typeface="Calibri"/>
                <a:ea typeface="DejaVu Sans"/>
              </a:rPr>
              <a:t>Bins/Libs</a:t>
            </a:r>
            <a:endParaRPr b="0" lang="en-US" sz="1050" spc="-1" strike="noStrike">
              <a:latin typeface="Arial"/>
            </a:endParaRPr>
          </a:p>
        </p:txBody>
      </p:sp>
      <p:sp>
        <p:nvSpPr>
          <p:cNvPr id="270" name="CustomShape 12"/>
          <p:cNvSpPr/>
          <p:nvPr/>
        </p:nvSpPr>
        <p:spPr>
          <a:xfrm>
            <a:off x="3895200" y="2288880"/>
            <a:ext cx="1058760" cy="26748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285840">
              <a:lnSpc>
                <a:spcPct val="100000"/>
              </a:lnSpc>
              <a:spcBef>
                <a:spcPts val="850"/>
              </a:spcBef>
            </a:pPr>
            <a:r>
              <a:rPr b="0" lang="es-ES" sz="1050" spc="160" strike="noStrike">
                <a:solidFill>
                  <a:srgbClr val="ffffff"/>
                </a:solidFill>
                <a:latin typeface="Calibri"/>
                <a:ea typeface="DejaVu Sans"/>
              </a:rPr>
              <a:t>App</a:t>
            </a:r>
            <a:r>
              <a:rPr b="0" lang="es-ES" sz="1050" spc="46" strike="noStrike">
                <a:solidFill>
                  <a:srgbClr val="ffffff"/>
                </a:solidFill>
                <a:latin typeface="Calibri"/>
                <a:ea typeface="DejaVu Sans"/>
              </a:rPr>
              <a:t> </a:t>
            </a:r>
            <a:r>
              <a:rPr b="0" lang="es-ES" sz="1050" spc="103" strike="noStrike">
                <a:solidFill>
                  <a:srgbClr val="ffffff"/>
                </a:solidFill>
                <a:latin typeface="Calibri"/>
                <a:ea typeface="DejaVu Sans"/>
              </a:rPr>
              <a:t>2</a:t>
            </a:r>
            <a:endParaRPr b="0" lang="en-US" sz="1050" spc="-1" strike="noStrike">
              <a:latin typeface="Arial"/>
            </a:endParaRPr>
          </a:p>
        </p:txBody>
      </p:sp>
      <p:sp>
        <p:nvSpPr>
          <p:cNvPr id="271" name="CustomShape 13"/>
          <p:cNvSpPr/>
          <p:nvPr/>
        </p:nvSpPr>
        <p:spPr>
          <a:xfrm>
            <a:off x="3895200" y="2754000"/>
            <a:ext cx="1058760" cy="26748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06" strike="noStrike">
                <a:solidFill>
                  <a:srgbClr val="ffffff"/>
                </a:solidFill>
                <a:latin typeface="Calibri"/>
                <a:ea typeface="DejaVu Sans"/>
              </a:rPr>
              <a:t>Bins/Libs</a:t>
            </a:r>
            <a:endParaRPr b="0" lang="en-US" sz="1050" spc="-1" strike="noStrike">
              <a:latin typeface="Arial"/>
            </a:endParaRPr>
          </a:p>
        </p:txBody>
      </p:sp>
      <p:sp>
        <p:nvSpPr>
          <p:cNvPr id="272" name="CustomShape 14"/>
          <p:cNvSpPr/>
          <p:nvPr/>
        </p:nvSpPr>
        <p:spPr>
          <a:xfrm>
            <a:off x="2820600" y="3219120"/>
            <a:ext cx="2221560" cy="212040"/>
          </a:xfrm>
          <a:prstGeom prst="rect">
            <a:avLst/>
          </a:prstGeom>
          <a:solidFill>
            <a:srgbClr val="2a9fbc"/>
          </a:solidFill>
          <a:ln w="25920">
            <a:solidFill>
              <a:srgbClr val="1c7489"/>
            </a:solidFill>
            <a:round/>
          </a:ln>
        </p:spPr>
        <p:style>
          <a:lnRef idx="0"/>
          <a:fillRef idx="0"/>
          <a:effectRef idx="0"/>
          <a:fontRef idx="minor"/>
        </p:style>
        <p:txBody>
          <a:bodyPr lIns="0" rIns="0" tIns="52560" bIns="0">
            <a:spAutoFit/>
          </a:bodyPr>
          <a:p>
            <a:pPr marL="534960">
              <a:lnSpc>
                <a:spcPct val="100000"/>
              </a:lnSpc>
              <a:spcBef>
                <a:spcPts val="414"/>
              </a:spcBef>
            </a:pPr>
            <a:r>
              <a:rPr b="0" lang="es-ES" sz="1050" spc="109" strike="noStrike">
                <a:solidFill>
                  <a:srgbClr val="ffffff"/>
                </a:solidFill>
                <a:latin typeface="Calibri"/>
                <a:ea typeface="DejaVu Sans"/>
              </a:rPr>
              <a:t>Docker</a:t>
            </a:r>
            <a:r>
              <a:rPr b="0" lang="es-ES" sz="1050" spc="49" strike="noStrike">
                <a:solidFill>
                  <a:srgbClr val="ffffff"/>
                </a:solidFill>
                <a:latin typeface="Calibri"/>
                <a:ea typeface="DejaVu Sans"/>
              </a:rPr>
              <a:t> </a:t>
            </a:r>
            <a:r>
              <a:rPr b="0" lang="es-ES" sz="1050" spc="114" strike="noStrike">
                <a:solidFill>
                  <a:srgbClr val="ffffff"/>
                </a:solidFill>
                <a:latin typeface="Calibri"/>
                <a:ea typeface="DejaVu Sans"/>
              </a:rPr>
              <a:t>Engine</a:t>
            </a:r>
            <a:endParaRPr b="0" lang="en-US" sz="1050" spc="-1" strike="noStrike">
              <a:latin typeface="Arial"/>
            </a:endParaRPr>
          </a:p>
        </p:txBody>
      </p:sp>
      <p:sp>
        <p:nvSpPr>
          <p:cNvPr id="273" name="CustomShape 15"/>
          <p:cNvSpPr/>
          <p:nvPr/>
        </p:nvSpPr>
        <p:spPr>
          <a:xfrm>
            <a:off x="2820240" y="3571920"/>
            <a:ext cx="2221560" cy="214200"/>
          </a:xfrm>
          <a:prstGeom prst="rect">
            <a:avLst/>
          </a:prstGeom>
          <a:solidFill>
            <a:srgbClr val="292929"/>
          </a:solidFill>
          <a:ln>
            <a:noFill/>
          </a:ln>
        </p:spPr>
        <p:style>
          <a:lnRef idx="0"/>
          <a:fillRef idx="0"/>
          <a:effectRef idx="0"/>
          <a:fontRef idx="minor"/>
        </p:style>
        <p:txBody>
          <a:bodyPr lIns="0" rIns="0" tIns="54720" bIns="0">
            <a:spAutoFit/>
          </a:bodyPr>
          <a:p>
            <a:pPr marL="249480">
              <a:lnSpc>
                <a:spcPct val="100000"/>
              </a:lnSpc>
              <a:spcBef>
                <a:spcPts val="431"/>
              </a:spcBef>
            </a:pPr>
            <a:r>
              <a:rPr b="0" lang="es-ES" sz="1050" spc="103" strike="noStrike">
                <a:solidFill>
                  <a:srgbClr val="ffffff"/>
                </a:solidFill>
                <a:latin typeface="Calibri"/>
                <a:ea typeface="DejaVu Sans"/>
              </a:rPr>
              <a:t>Host Operating</a:t>
            </a:r>
            <a:r>
              <a:rPr b="0" lang="es-ES" sz="1050" spc="-1" strike="noStrike">
                <a:solidFill>
                  <a:srgbClr val="ffffff"/>
                </a:solidFill>
                <a:latin typeface="Calibri"/>
                <a:ea typeface="DejaVu Sans"/>
              </a:rPr>
              <a:t> </a:t>
            </a:r>
            <a:r>
              <a:rPr b="0" lang="es-ES" sz="1050" spc="109" strike="noStrike">
                <a:solidFill>
                  <a:srgbClr val="ffffff"/>
                </a:solidFill>
                <a:latin typeface="Calibri"/>
                <a:ea typeface="DejaVu Sans"/>
              </a:rPr>
              <a:t>System</a:t>
            </a:r>
            <a:endParaRPr b="0" lang="en-US" sz="1050" spc="-1" strike="noStrike">
              <a:latin typeface="Arial"/>
            </a:endParaRPr>
          </a:p>
        </p:txBody>
      </p:sp>
      <p:sp>
        <p:nvSpPr>
          <p:cNvPr id="274" name="CustomShape 16"/>
          <p:cNvSpPr/>
          <p:nvPr/>
        </p:nvSpPr>
        <p:spPr>
          <a:xfrm>
            <a:off x="666360" y="4176720"/>
            <a:ext cx="173196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20" strike="noStrike">
                <a:solidFill>
                  <a:srgbClr val="3e3e3e"/>
                </a:solidFill>
                <a:latin typeface="Calibri"/>
                <a:ea typeface="DejaVu Sans"/>
              </a:rPr>
              <a:t>Virtual</a:t>
            </a:r>
            <a:r>
              <a:rPr b="0" lang="es-ES" sz="1500" spc="63" strike="noStrike">
                <a:solidFill>
                  <a:srgbClr val="3e3e3e"/>
                </a:solidFill>
                <a:latin typeface="Calibri"/>
                <a:ea typeface="DejaVu Sans"/>
              </a:rPr>
              <a:t> </a:t>
            </a:r>
            <a:r>
              <a:rPr b="0" lang="es-ES" sz="1500" spc="120" strike="noStrike">
                <a:solidFill>
                  <a:srgbClr val="3e3e3e"/>
                </a:solidFill>
                <a:latin typeface="Calibri"/>
                <a:ea typeface="DejaVu Sans"/>
              </a:rPr>
              <a:t>Machines</a:t>
            </a:r>
            <a:endParaRPr b="0" lang="en-US" sz="1500" spc="-1" strike="noStrike">
              <a:latin typeface="Arial"/>
            </a:endParaRPr>
          </a:p>
        </p:txBody>
      </p:sp>
      <p:sp>
        <p:nvSpPr>
          <p:cNvPr id="275" name="CustomShape 17"/>
          <p:cNvSpPr/>
          <p:nvPr/>
        </p:nvSpPr>
        <p:spPr>
          <a:xfrm>
            <a:off x="3045960" y="4177440"/>
            <a:ext cx="194112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65" strike="noStrike">
                <a:solidFill>
                  <a:srgbClr val="3e3e3e"/>
                </a:solidFill>
                <a:latin typeface="Calibri"/>
                <a:ea typeface="DejaVu Sans"/>
              </a:rPr>
              <a:t>Docker</a:t>
            </a:r>
            <a:r>
              <a:rPr b="0" lang="es-ES" sz="1500" spc="29" strike="noStrike">
                <a:solidFill>
                  <a:srgbClr val="3e3e3e"/>
                </a:solidFill>
                <a:latin typeface="Calibri"/>
                <a:ea typeface="DejaVu Sans"/>
              </a:rPr>
              <a:t> </a:t>
            </a:r>
            <a:r>
              <a:rPr b="0" lang="es-ES" sz="1500" spc="140" strike="noStrike">
                <a:solidFill>
                  <a:srgbClr val="3e3e3e"/>
                </a:solidFill>
                <a:latin typeface="Calibri"/>
                <a:ea typeface="DejaVu Sans"/>
              </a:rPr>
              <a:t>Containers</a:t>
            </a:r>
            <a:endParaRPr b="0" lang="en-US" sz="1500" spc="-1" strike="noStrike">
              <a:latin typeface="Arial"/>
            </a:endParaRPr>
          </a:p>
        </p:txBody>
      </p:sp>
      <p:pic>
        <p:nvPicPr>
          <p:cNvPr id="276" name="Imagen 19" descr=""/>
          <p:cNvPicPr/>
          <p:nvPr/>
        </p:nvPicPr>
        <p:blipFill>
          <a:blip r:embed="rId1"/>
          <a:stretch/>
        </p:blipFill>
        <p:spPr>
          <a:xfrm>
            <a:off x="5212080" y="1984320"/>
            <a:ext cx="3826080" cy="1843560"/>
          </a:xfrm>
          <a:prstGeom prst="rect">
            <a:avLst/>
          </a:prstGeom>
          <a:ln>
            <a:noFill/>
          </a:ln>
        </p:spPr>
      </p:pic>
      <p:sp>
        <p:nvSpPr>
          <p:cNvPr id="277" name="Line 18"/>
          <p:cNvSpPr/>
          <p:nvPr/>
        </p:nvSpPr>
        <p:spPr>
          <a:xfrm>
            <a:off x="5131440" y="814320"/>
            <a:ext cx="0" cy="4190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01680" y="272520"/>
            <a:ext cx="6453360" cy="870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2800" spc="-7" strike="noStrike">
                <a:solidFill>
                  <a:srgbClr val="708391"/>
                </a:solidFill>
                <a:latin typeface="Arial"/>
                <a:ea typeface="DejaVu Sans"/>
              </a:rPr>
              <a:t>Using Docker: </a:t>
            </a:r>
            <a:r>
              <a:rPr b="0" lang="es-ES" sz="2800" spc="-12" strike="noStrike">
                <a:solidFill>
                  <a:srgbClr val="708391"/>
                </a:solidFill>
                <a:latin typeface="Arial"/>
                <a:ea typeface="DejaVu Sans"/>
              </a:rPr>
              <a:t>Build, Ship, </a:t>
            </a:r>
            <a:r>
              <a:rPr b="0" lang="es-ES" sz="2800" spc="-7" strike="noStrike">
                <a:solidFill>
                  <a:srgbClr val="708391"/>
                </a:solidFill>
                <a:latin typeface="Arial"/>
                <a:ea typeface="DejaVu Sans"/>
              </a:rPr>
              <a:t>Run</a:t>
            </a:r>
            <a:r>
              <a:rPr b="0" lang="es-ES" sz="2800" spc="-72" strike="noStrike">
                <a:solidFill>
                  <a:srgbClr val="708391"/>
                </a:solidFill>
                <a:latin typeface="Arial"/>
                <a:ea typeface="DejaVu Sans"/>
              </a:rPr>
              <a:t> </a:t>
            </a:r>
            <a:r>
              <a:rPr b="0" lang="es-ES" sz="2800" spc="-7" strike="noStrike">
                <a:solidFill>
                  <a:srgbClr val="708391"/>
                </a:solidFill>
                <a:latin typeface="Arial"/>
                <a:ea typeface="DejaVu Sans"/>
              </a:rPr>
              <a:t>Workflow</a:t>
            </a:r>
            <a:endParaRPr b="0" lang="en-US" sz="2800" spc="-1" strike="noStrike">
              <a:latin typeface="Arial"/>
            </a:endParaRPr>
          </a:p>
        </p:txBody>
      </p:sp>
      <p:sp>
        <p:nvSpPr>
          <p:cNvPr id="279" name="CustomShape 2"/>
          <p:cNvSpPr/>
          <p:nvPr/>
        </p:nvSpPr>
        <p:spPr>
          <a:xfrm>
            <a:off x="1168200" y="2528640"/>
            <a:ext cx="2500920" cy="2145600"/>
          </a:xfrm>
          <a:custGeom>
            <a:avLst/>
            <a:gdLst/>
            <a:ahLst/>
            <a:rect l="l" t="t" r="r" b="b"/>
            <a:pathLst>
              <a:path w="2502535" h="2146935">
                <a:moveTo>
                  <a:pt x="0" y="0"/>
                </a:moveTo>
                <a:lnTo>
                  <a:pt x="1656864" y="0"/>
                </a:lnTo>
                <a:lnTo>
                  <a:pt x="2502287" y="1073247"/>
                </a:lnTo>
                <a:lnTo>
                  <a:pt x="1656864" y="2146495"/>
                </a:lnTo>
                <a:lnTo>
                  <a:pt x="0" y="2146495"/>
                </a:lnTo>
                <a:lnTo>
                  <a:pt x="0" y="0"/>
                </a:lnTo>
                <a:close/>
              </a:path>
            </a:pathLst>
          </a:custGeom>
          <a:noFill/>
          <a:ln w="9360">
            <a:solidFill>
              <a:srgbClr val="d8d8d8"/>
            </a:solidFill>
            <a:round/>
          </a:ln>
        </p:spPr>
        <p:style>
          <a:lnRef idx="0"/>
          <a:fillRef idx="0"/>
          <a:effectRef idx="0"/>
          <a:fontRef idx="minor"/>
        </p:style>
      </p:sp>
      <p:sp>
        <p:nvSpPr>
          <p:cNvPr id="280" name="CustomShape 3"/>
          <p:cNvSpPr/>
          <p:nvPr/>
        </p:nvSpPr>
        <p:spPr>
          <a:xfrm>
            <a:off x="4953240" y="3087720"/>
            <a:ext cx="1062360" cy="446400"/>
          </a:xfrm>
          <a:custGeom>
            <a:avLst/>
            <a:gdLst/>
            <a:ahLst/>
            <a:rect l="l" t="t" r="r" b="b"/>
            <a:pathLst>
              <a:path w="1063625" h="447675">
                <a:moveTo>
                  <a:pt x="0" y="447649"/>
                </a:moveTo>
                <a:lnTo>
                  <a:pt x="1063222" y="0"/>
                </a:lnTo>
              </a:path>
            </a:pathLst>
          </a:custGeom>
          <a:noFill/>
          <a:ln w="12600">
            <a:solidFill>
              <a:srgbClr val="a5a5a5"/>
            </a:solidFill>
            <a:round/>
          </a:ln>
        </p:spPr>
        <p:style>
          <a:lnRef idx="0"/>
          <a:fillRef idx="0"/>
          <a:effectRef idx="0"/>
          <a:fontRef idx="minor"/>
        </p:style>
      </p:sp>
      <p:sp>
        <p:nvSpPr>
          <p:cNvPr id="281" name="CustomShape 4"/>
          <p:cNvSpPr/>
          <p:nvPr/>
        </p:nvSpPr>
        <p:spPr>
          <a:xfrm>
            <a:off x="5996160" y="3077280"/>
            <a:ext cx="43560" cy="29520"/>
          </a:xfrm>
          <a:custGeom>
            <a:avLst/>
            <a:gdLst/>
            <a:ahLst/>
            <a:rect l="l" t="t" r="r" b="b"/>
            <a:pathLst>
              <a:path w="45085" h="31114">
                <a:moveTo>
                  <a:pt x="11974" y="30674"/>
                </a:moveTo>
                <a:lnTo>
                  <a:pt x="20224" y="10449"/>
                </a:lnTo>
                <a:lnTo>
                  <a:pt x="0" y="2224"/>
                </a:lnTo>
                <a:lnTo>
                  <a:pt x="45074" y="0"/>
                </a:lnTo>
                <a:lnTo>
                  <a:pt x="11974" y="30674"/>
                </a:lnTo>
                <a:close/>
              </a:path>
            </a:pathLst>
          </a:custGeom>
          <a:solidFill>
            <a:srgbClr val="a5a5a5"/>
          </a:solidFill>
          <a:ln>
            <a:noFill/>
          </a:ln>
        </p:spPr>
        <p:style>
          <a:lnRef idx="0"/>
          <a:fillRef idx="0"/>
          <a:effectRef idx="0"/>
          <a:fontRef idx="minor"/>
        </p:style>
      </p:sp>
      <p:sp>
        <p:nvSpPr>
          <p:cNvPr id="282" name="CustomShape 5"/>
          <p:cNvSpPr/>
          <p:nvPr/>
        </p:nvSpPr>
        <p:spPr>
          <a:xfrm>
            <a:off x="5996160" y="3077280"/>
            <a:ext cx="43560" cy="29520"/>
          </a:xfrm>
          <a:custGeom>
            <a:avLst/>
            <a:gdLst/>
            <a:ahLst/>
            <a:rect l="l" t="t" r="r" b="b"/>
            <a:pathLst>
              <a:path w="45085" h="31114">
                <a:moveTo>
                  <a:pt x="20224" y="10449"/>
                </a:moveTo>
                <a:lnTo>
                  <a:pt x="11974" y="30674"/>
                </a:lnTo>
                <a:lnTo>
                  <a:pt x="45074" y="0"/>
                </a:lnTo>
                <a:lnTo>
                  <a:pt x="0" y="2224"/>
                </a:lnTo>
                <a:lnTo>
                  <a:pt x="20224" y="10449"/>
                </a:lnTo>
                <a:close/>
              </a:path>
            </a:pathLst>
          </a:custGeom>
          <a:noFill/>
          <a:ln w="12600">
            <a:solidFill>
              <a:srgbClr val="a5a5a5"/>
            </a:solidFill>
            <a:round/>
          </a:ln>
        </p:spPr>
        <p:style>
          <a:lnRef idx="0"/>
          <a:fillRef idx="0"/>
          <a:effectRef idx="0"/>
          <a:fontRef idx="minor"/>
        </p:style>
      </p:sp>
      <p:sp>
        <p:nvSpPr>
          <p:cNvPr id="283" name="CustomShape 6"/>
          <p:cNvSpPr/>
          <p:nvPr/>
        </p:nvSpPr>
        <p:spPr>
          <a:xfrm>
            <a:off x="4859640" y="3703320"/>
            <a:ext cx="1111680" cy="798840"/>
          </a:xfrm>
          <a:custGeom>
            <a:avLst/>
            <a:gdLst/>
            <a:ahLst/>
            <a:rect l="l" t="t" r="r" b="b"/>
            <a:pathLst>
              <a:path w="1113154" h="800100">
                <a:moveTo>
                  <a:pt x="0" y="0"/>
                </a:moveTo>
                <a:lnTo>
                  <a:pt x="1112922" y="799898"/>
                </a:lnTo>
              </a:path>
            </a:pathLst>
          </a:custGeom>
          <a:noFill/>
          <a:ln w="12600">
            <a:solidFill>
              <a:srgbClr val="a5a5a5"/>
            </a:solidFill>
            <a:round/>
          </a:ln>
        </p:spPr>
        <p:style>
          <a:lnRef idx="0"/>
          <a:fillRef idx="0"/>
          <a:effectRef idx="0"/>
          <a:fontRef idx="minor"/>
        </p:style>
      </p:sp>
      <p:sp>
        <p:nvSpPr>
          <p:cNvPr id="284" name="CustomShape 7"/>
          <p:cNvSpPr/>
          <p:nvPr/>
        </p:nvSpPr>
        <p:spPr>
          <a:xfrm>
            <a:off x="5951160" y="4481640"/>
            <a:ext cx="42480" cy="36000"/>
          </a:xfrm>
          <a:custGeom>
            <a:avLst/>
            <a:gdLst/>
            <a:ahLst/>
            <a:rect l="l" t="t" r="r" b="b"/>
            <a:pathLst>
              <a:path w="43814" h="37464">
                <a:moveTo>
                  <a:pt x="43449" y="37274"/>
                </a:moveTo>
                <a:lnTo>
                  <a:pt x="0" y="25049"/>
                </a:lnTo>
                <a:lnTo>
                  <a:pt x="21549" y="21524"/>
                </a:lnTo>
                <a:lnTo>
                  <a:pt x="18024" y="0"/>
                </a:lnTo>
                <a:lnTo>
                  <a:pt x="43449" y="37274"/>
                </a:lnTo>
                <a:close/>
              </a:path>
            </a:pathLst>
          </a:custGeom>
          <a:solidFill>
            <a:srgbClr val="a5a5a5"/>
          </a:solidFill>
          <a:ln>
            <a:noFill/>
          </a:ln>
        </p:spPr>
        <p:style>
          <a:lnRef idx="0"/>
          <a:fillRef idx="0"/>
          <a:effectRef idx="0"/>
          <a:fontRef idx="minor"/>
        </p:style>
      </p:sp>
      <p:sp>
        <p:nvSpPr>
          <p:cNvPr id="285" name="CustomShape 8"/>
          <p:cNvSpPr/>
          <p:nvPr/>
        </p:nvSpPr>
        <p:spPr>
          <a:xfrm>
            <a:off x="5951160" y="4481640"/>
            <a:ext cx="42480" cy="36000"/>
          </a:xfrm>
          <a:custGeom>
            <a:avLst/>
            <a:gdLst/>
            <a:ahLst/>
            <a:rect l="l" t="t" r="r" b="b"/>
            <a:pathLst>
              <a:path w="43814" h="37464">
                <a:moveTo>
                  <a:pt x="21549" y="21524"/>
                </a:moveTo>
                <a:lnTo>
                  <a:pt x="0" y="25049"/>
                </a:lnTo>
                <a:lnTo>
                  <a:pt x="43449" y="37274"/>
                </a:lnTo>
                <a:lnTo>
                  <a:pt x="18024" y="0"/>
                </a:lnTo>
                <a:lnTo>
                  <a:pt x="21549" y="21524"/>
                </a:lnTo>
                <a:close/>
              </a:path>
            </a:pathLst>
          </a:custGeom>
          <a:noFill/>
          <a:ln w="12600">
            <a:solidFill>
              <a:srgbClr val="a5a5a5"/>
            </a:solidFill>
            <a:round/>
          </a:ln>
        </p:spPr>
        <p:style>
          <a:lnRef idx="0"/>
          <a:fillRef idx="0"/>
          <a:effectRef idx="0"/>
          <a:fontRef idx="minor"/>
        </p:style>
      </p:sp>
      <p:sp>
        <p:nvSpPr>
          <p:cNvPr id="286" name="CustomShape 9"/>
          <p:cNvSpPr/>
          <p:nvPr/>
        </p:nvSpPr>
        <p:spPr>
          <a:xfrm>
            <a:off x="1451880" y="2666520"/>
            <a:ext cx="368640" cy="368640"/>
          </a:xfrm>
          <a:prstGeom prst="rect">
            <a:avLst/>
          </a:prstGeom>
          <a:blipFill rotWithShape="0">
            <a:blip r:embed="rId1"/>
            <a:stretch>
              <a:fillRect/>
            </a:stretch>
          </a:blipFill>
          <a:ln>
            <a:noFill/>
          </a:ln>
        </p:spPr>
        <p:style>
          <a:lnRef idx="0"/>
          <a:fillRef idx="0"/>
          <a:effectRef idx="0"/>
          <a:fontRef idx="minor"/>
        </p:style>
      </p:sp>
      <p:sp>
        <p:nvSpPr>
          <p:cNvPr id="287" name="CustomShape 10"/>
          <p:cNvSpPr/>
          <p:nvPr/>
        </p:nvSpPr>
        <p:spPr>
          <a:xfrm>
            <a:off x="1454400" y="3414960"/>
            <a:ext cx="368640" cy="368640"/>
          </a:xfrm>
          <a:prstGeom prst="rect">
            <a:avLst/>
          </a:prstGeom>
          <a:blipFill rotWithShape="0">
            <a:blip r:embed="rId2"/>
            <a:stretch>
              <a:fillRect/>
            </a:stretch>
          </a:blipFill>
          <a:ln>
            <a:noFill/>
          </a:ln>
        </p:spPr>
        <p:style>
          <a:lnRef idx="0"/>
          <a:fillRef idx="0"/>
          <a:effectRef idx="0"/>
          <a:fontRef idx="minor"/>
        </p:style>
      </p:sp>
      <p:sp>
        <p:nvSpPr>
          <p:cNvPr id="288" name="CustomShape 11"/>
          <p:cNvSpPr/>
          <p:nvPr/>
        </p:nvSpPr>
        <p:spPr>
          <a:xfrm>
            <a:off x="1452600" y="4100760"/>
            <a:ext cx="368640" cy="368640"/>
          </a:xfrm>
          <a:prstGeom prst="rect">
            <a:avLst/>
          </a:prstGeom>
          <a:blipFill rotWithShape="0">
            <a:blip r:embed="rId3"/>
            <a:stretch>
              <a:fillRect/>
            </a:stretch>
          </a:blipFill>
          <a:ln>
            <a:noFill/>
          </a:ln>
        </p:spPr>
        <p:style>
          <a:lnRef idx="0"/>
          <a:fillRef idx="0"/>
          <a:effectRef idx="0"/>
          <a:fontRef idx="minor"/>
        </p:style>
      </p:sp>
      <p:sp>
        <p:nvSpPr>
          <p:cNvPr id="289" name="CustomShape 12"/>
          <p:cNvSpPr/>
          <p:nvPr/>
        </p:nvSpPr>
        <p:spPr>
          <a:xfrm>
            <a:off x="3682800" y="2235600"/>
            <a:ext cx="1358640" cy="2164680"/>
          </a:xfrm>
          <a:custGeom>
            <a:avLst/>
            <a:gdLst/>
            <a:ahLst/>
            <a:rect l="l" t="t" r="r" b="b"/>
            <a:pathLst>
              <a:path w="1360170" h="2165985">
                <a:moveTo>
                  <a:pt x="1359597" y="2165693"/>
                </a:moveTo>
                <a:lnTo>
                  <a:pt x="0" y="2165693"/>
                </a:lnTo>
                <a:lnTo>
                  <a:pt x="0" y="679796"/>
                </a:lnTo>
                <a:lnTo>
                  <a:pt x="679798" y="0"/>
                </a:lnTo>
                <a:lnTo>
                  <a:pt x="1359597" y="679796"/>
                </a:lnTo>
                <a:lnTo>
                  <a:pt x="1359597" y="2165693"/>
                </a:lnTo>
                <a:close/>
              </a:path>
            </a:pathLst>
          </a:custGeom>
          <a:solidFill>
            <a:srgbClr val="f2f2f2"/>
          </a:solidFill>
          <a:ln>
            <a:noFill/>
          </a:ln>
        </p:spPr>
        <p:style>
          <a:lnRef idx="0"/>
          <a:fillRef idx="0"/>
          <a:effectRef idx="0"/>
          <a:fontRef idx="minor"/>
        </p:style>
      </p:sp>
      <p:sp>
        <p:nvSpPr>
          <p:cNvPr id="290" name="CustomShape 13"/>
          <p:cNvSpPr/>
          <p:nvPr/>
        </p:nvSpPr>
        <p:spPr>
          <a:xfrm>
            <a:off x="3682800" y="2235600"/>
            <a:ext cx="1358640" cy="2164680"/>
          </a:xfrm>
          <a:custGeom>
            <a:avLst/>
            <a:gdLst/>
            <a:ahLst/>
            <a:rect l="l" t="t" r="r" b="b"/>
            <a:pathLst>
              <a:path w="1360170" h="2165985">
                <a:moveTo>
                  <a:pt x="0" y="2165693"/>
                </a:moveTo>
                <a:lnTo>
                  <a:pt x="0" y="679796"/>
                </a:lnTo>
                <a:lnTo>
                  <a:pt x="679798" y="0"/>
                </a:lnTo>
                <a:lnTo>
                  <a:pt x="1359597" y="679796"/>
                </a:lnTo>
                <a:lnTo>
                  <a:pt x="1359597" y="2165693"/>
                </a:lnTo>
                <a:lnTo>
                  <a:pt x="0" y="2165693"/>
                </a:lnTo>
                <a:close/>
              </a:path>
            </a:pathLst>
          </a:custGeom>
          <a:noFill/>
          <a:ln w="9360">
            <a:solidFill>
              <a:srgbClr val="f2f2f2"/>
            </a:solidFill>
            <a:round/>
          </a:ln>
        </p:spPr>
        <p:style>
          <a:lnRef idx="0"/>
          <a:fillRef idx="0"/>
          <a:effectRef idx="0"/>
          <a:fontRef idx="minor"/>
        </p:style>
      </p:sp>
      <p:sp>
        <p:nvSpPr>
          <p:cNvPr id="291" name="CustomShape 14"/>
          <p:cNvSpPr/>
          <p:nvPr/>
        </p:nvSpPr>
        <p:spPr>
          <a:xfrm>
            <a:off x="3962520" y="2982600"/>
            <a:ext cx="289800" cy="321120"/>
          </a:xfrm>
          <a:prstGeom prst="rect">
            <a:avLst/>
          </a:prstGeom>
          <a:blipFill rotWithShape="0">
            <a:blip r:embed="rId4"/>
            <a:stretch>
              <a:fillRect/>
            </a:stretch>
          </a:blipFill>
          <a:ln>
            <a:noFill/>
          </a:ln>
        </p:spPr>
        <p:style>
          <a:lnRef idx="0"/>
          <a:fillRef idx="0"/>
          <a:effectRef idx="0"/>
          <a:fontRef idx="minor"/>
        </p:style>
      </p:sp>
      <p:sp>
        <p:nvSpPr>
          <p:cNvPr id="292" name="CustomShape 15"/>
          <p:cNvSpPr/>
          <p:nvPr/>
        </p:nvSpPr>
        <p:spPr>
          <a:xfrm>
            <a:off x="3960360" y="3471840"/>
            <a:ext cx="289800" cy="321120"/>
          </a:xfrm>
          <a:prstGeom prst="rect">
            <a:avLst/>
          </a:prstGeom>
          <a:blipFill rotWithShape="0">
            <a:blip r:embed="rId5"/>
            <a:stretch>
              <a:fillRect/>
            </a:stretch>
          </a:blipFill>
          <a:ln>
            <a:noFill/>
          </a:ln>
        </p:spPr>
        <p:style>
          <a:lnRef idx="0"/>
          <a:fillRef idx="0"/>
          <a:effectRef idx="0"/>
          <a:fontRef idx="minor"/>
        </p:style>
      </p:sp>
      <p:sp>
        <p:nvSpPr>
          <p:cNvPr id="293" name="CustomShape 16"/>
          <p:cNvSpPr/>
          <p:nvPr/>
        </p:nvSpPr>
        <p:spPr>
          <a:xfrm>
            <a:off x="3957840" y="3918960"/>
            <a:ext cx="289800" cy="321120"/>
          </a:xfrm>
          <a:prstGeom prst="rect">
            <a:avLst/>
          </a:prstGeom>
          <a:blipFill rotWithShape="0">
            <a:blip r:embed="rId6"/>
            <a:stretch>
              <a:fillRect/>
            </a:stretch>
          </a:blipFill>
          <a:ln>
            <a:noFill/>
          </a:ln>
        </p:spPr>
        <p:style>
          <a:lnRef idx="0"/>
          <a:fillRef idx="0"/>
          <a:effectRef idx="0"/>
          <a:fontRef idx="minor"/>
        </p:style>
      </p:sp>
      <p:sp>
        <p:nvSpPr>
          <p:cNvPr id="294" name="CustomShape 17"/>
          <p:cNvSpPr/>
          <p:nvPr/>
        </p:nvSpPr>
        <p:spPr>
          <a:xfrm>
            <a:off x="4439160" y="1168920"/>
            <a:ext cx="3637800" cy="340920"/>
          </a:xfrm>
          <a:custGeom>
            <a:avLst/>
            <a:gdLst/>
            <a:ahLst/>
            <a:rect l="l" t="t" r="r" b="b"/>
            <a:pathLst>
              <a:path w="3639184" h="342265">
                <a:moveTo>
                  <a:pt x="0" y="341999"/>
                </a:moveTo>
                <a:lnTo>
                  <a:pt x="0" y="208878"/>
                </a:lnTo>
                <a:lnTo>
                  <a:pt x="0" y="100169"/>
                </a:lnTo>
                <a:lnTo>
                  <a:pt x="0" y="26876"/>
                </a:lnTo>
                <a:lnTo>
                  <a:pt x="0" y="0"/>
                </a:lnTo>
                <a:lnTo>
                  <a:pt x="3638992" y="0"/>
                </a:lnTo>
                <a:lnTo>
                  <a:pt x="3638992" y="6632"/>
                </a:lnTo>
                <a:lnTo>
                  <a:pt x="3638992" y="288176"/>
                </a:lnTo>
                <a:lnTo>
                  <a:pt x="3638992" y="341999"/>
                </a:lnTo>
              </a:path>
            </a:pathLst>
          </a:custGeom>
          <a:noFill/>
          <a:ln w="25560">
            <a:solidFill>
              <a:srgbClr val="1aaaf7"/>
            </a:solidFill>
            <a:round/>
          </a:ln>
        </p:spPr>
        <p:style>
          <a:lnRef idx="0"/>
          <a:fillRef idx="0"/>
          <a:effectRef idx="0"/>
          <a:fontRef idx="minor"/>
        </p:style>
      </p:sp>
      <p:sp>
        <p:nvSpPr>
          <p:cNvPr id="295" name="CustomShape 18"/>
          <p:cNvSpPr/>
          <p:nvPr/>
        </p:nvSpPr>
        <p:spPr>
          <a:xfrm>
            <a:off x="938880" y="1175040"/>
            <a:ext cx="3423600" cy="340920"/>
          </a:xfrm>
          <a:custGeom>
            <a:avLst/>
            <a:gdLst/>
            <a:ahLst/>
            <a:rect l="l" t="t" r="r" b="b"/>
            <a:pathLst>
              <a:path w="3425190" h="342265">
                <a:moveTo>
                  <a:pt x="0" y="341999"/>
                </a:moveTo>
                <a:lnTo>
                  <a:pt x="0" y="208877"/>
                </a:lnTo>
                <a:lnTo>
                  <a:pt x="1" y="100168"/>
                </a:lnTo>
                <a:lnTo>
                  <a:pt x="2" y="26875"/>
                </a:lnTo>
                <a:lnTo>
                  <a:pt x="2" y="0"/>
                </a:lnTo>
                <a:lnTo>
                  <a:pt x="3424788" y="0"/>
                </a:lnTo>
                <a:lnTo>
                  <a:pt x="3424788" y="0"/>
                </a:lnTo>
                <a:lnTo>
                  <a:pt x="3424788" y="288175"/>
                </a:lnTo>
                <a:lnTo>
                  <a:pt x="3424788" y="341999"/>
                </a:lnTo>
              </a:path>
            </a:pathLst>
          </a:custGeom>
          <a:noFill/>
          <a:ln w="25560">
            <a:solidFill>
              <a:srgbClr val="1aaaf7"/>
            </a:solidFill>
            <a:round/>
          </a:ln>
        </p:spPr>
        <p:style>
          <a:lnRef idx="0"/>
          <a:fillRef idx="0"/>
          <a:effectRef idx="0"/>
          <a:fontRef idx="minor"/>
        </p:style>
      </p:sp>
      <p:sp>
        <p:nvSpPr>
          <p:cNvPr id="296" name="CustomShape 19"/>
          <p:cNvSpPr/>
          <p:nvPr/>
        </p:nvSpPr>
        <p:spPr>
          <a:xfrm>
            <a:off x="2235240" y="888840"/>
            <a:ext cx="4471560" cy="194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tabLst>
                <a:tab algn="l" pos="3479040"/>
              </a:tabLst>
            </a:pPr>
            <a:r>
              <a:rPr b="1" lang="es-ES" sz="1200" spc="-7" strike="noStrike">
                <a:solidFill>
                  <a:srgbClr val="1aaaf7"/>
                </a:solidFill>
                <a:latin typeface="Arial"/>
                <a:ea typeface="DejaVu Sans"/>
              </a:rPr>
              <a:t>Developers</a:t>
            </a:r>
            <a:r>
              <a:rPr b="1" lang="es-ES" sz="1200" spc="-7" strike="noStrike">
                <a:solidFill>
                  <a:srgbClr val="1aaaf7"/>
                </a:solidFill>
                <a:latin typeface="Arial"/>
                <a:ea typeface="DejaVu Sans"/>
              </a:rPr>
              <a:t>	</a:t>
            </a:r>
            <a:r>
              <a:rPr b="1" lang="es-ES" sz="1200" spc="-7" strike="noStrike">
                <a:solidFill>
                  <a:srgbClr val="1aaaf7"/>
                </a:solidFill>
                <a:latin typeface="Arial"/>
                <a:ea typeface="DejaVu Sans"/>
              </a:rPr>
              <a:t>IT</a:t>
            </a:r>
            <a:r>
              <a:rPr b="1" lang="es-ES" sz="1200" spc="-72" strike="noStrike">
                <a:solidFill>
                  <a:srgbClr val="1aaaf7"/>
                </a:solidFill>
                <a:latin typeface="Arial"/>
                <a:ea typeface="DejaVu Sans"/>
              </a:rPr>
              <a:t> </a:t>
            </a:r>
            <a:r>
              <a:rPr b="1" lang="es-ES" sz="1200" spc="-7" strike="noStrike">
                <a:solidFill>
                  <a:srgbClr val="1aaaf7"/>
                </a:solidFill>
                <a:latin typeface="Arial"/>
                <a:ea typeface="DejaVu Sans"/>
              </a:rPr>
              <a:t>Operations</a:t>
            </a:r>
            <a:endParaRPr b="0" lang="en-US" sz="1200" spc="-1" strike="noStrike">
              <a:latin typeface="Arial"/>
            </a:endParaRPr>
          </a:p>
        </p:txBody>
      </p:sp>
      <p:sp>
        <p:nvSpPr>
          <p:cNvPr id="297" name="CustomShape 20"/>
          <p:cNvSpPr/>
          <p:nvPr/>
        </p:nvSpPr>
        <p:spPr>
          <a:xfrm>
            <a:off x="1939680" y="2702880"/>
            <a:ext cx="420120" cy="301320"/>
          </a:xfrm>
          <a:prstGeom prst="rect">
            <a:avLst/>
          </a:prstGeom>
          <a:blipFill rotWithShape="0">
            <a:blip r:embed="rId7"/>
            <a:stretch>
              <a:fillRect/>
            </a:stretch>
          </a:blipFill>
          <a:ln>
            <a:noFill/>
          </a:ln>
        </p:spPr>
        <p:style>
          <a:lnRef idx="0"/>
          <a:fillRef idx="0"/>
          <a:effectRef idx="0"/>
          <a:fontRef idx="minor"/>
        </p:style>
      </p:sp>
      <p:sp>
        <p:nvSpPr>
          <p:cNvPr id="298" name="CustomShape 21"/>
          <p:cNvSpPr/>
          <p:nvPr/>
        </p:nvSpPr>
        <p:spPr>
          <a:xfrm>
            <a:off x="1937520" y="3433320"/>
            <a:ext cx="1667520" cy="301320"/>
          </a:xfrm>
          <a:prstGeom prst="rect">
            <a:avLst/>
          </a:prstGeom>
          <a:blipFill rotWithShape="0">
            <a:blip r:embed="rId8"/>
            <a:stretch>
              <a:fillRect/>
            </a:stretch>
          </a:blipFill>
          <a:ln>
            <a:noFill/>
          </a:ln>
        </p:spPr>
        <p:style>
          <a:lnRef idx="0"/>
          <a:fillRef idx="0"/>
          <a:effectRef idx="0"/>
          <a:fontRef idx="minor"/>
        </p:style>
      </p:sp>
      <p:sp>
        <p:nvSpPr>
          <p:cNvPr id="299" name="CustomShape 22"/>
          <p:cNvSpPr/>
          <p:nvPr/>
        </p:nvSpPr>
        <p:spPr>
          <a:xfrm>
            <a:off x="1943280" y="4123080"/>
            <a:ext cx="420120" cy="301320"/>
          </a:xfrm>
          <a:prstGeom prst="rect">
            <a:avLst/>
          </a:prstGeom>
          <a:blipFill rotWithShape="0">
            <a:blip r:embed="rId9"/>
            <a:stretch>
              <a:fillRect/>
            </a:stretch>
          </a:blipFill>
          <a:ln>
            <a:noFill/>
          </a:ln>
        </p:spPr>
        <p:style>
          <a:lnRef idx="0"/>
          <a:fillRef idx="0"/>
          <a:effectRef idx="0"/>
          <a:fontRef idx="minor"/>
        </p:style>
      </p:sp>
      <p:sp>
        <p:nvSpPr>
          <p:cNvPr id="300" name="CustomShape 23"/>
          <p:cNvSpPr/>
          <p:nvPr/>
        </p:nvSpPr>
        <p:spPr>
          <a:xfrm>
            <a:off x="2816280" y="3289680"/>
            <a:ext cx="289800" cy="321120"/>
          </a:xfrm>
          <a:prstGeom prst="rect">
            <a:avLst/>
          </a:prstGeom>
          <a:blipFill rotWithShape="0">
            <a:blip r:embed="rId10"/>
            <a:stretch>
              <a:fillRect/>
            </a:stretch>
          </a:blipFill>
          <a:ln>
            <a:noFill/>
          </a:ln>
        </p:spPr>
        <p:style>
          <a:lnRef idx="0"/>
          <a:fillRef idx="0"/>
          <a:effectRef idx="0"/>
          <a:fontRef idx="minor"/>
        </p:style>
      </p:sp>
      <p:sp>
        <p:nvSpPr>
          <p:cNvPr id="301" name="CustomShape 24"/>
          <p:cNvSpPr/>
          <p:nvPr/>
        </p:nvSpPr>
        <p:spPr>
          <a:xfrm>
            <a:off x="6058440" y="2691360"/>
            <a:ext cx="1971000" cy="756000"/>
          </a:xfrm>
          <a:custGeom>
            <a:avLst/>
            <a:gdLst/>
            <a:ahLst/>
            <a:rect l="l" t="t" r="r" b="b"/>
            <a:pathLst>
              <a:path w="1972309" h="757554">
                <a:moveTo>
                  <a:pt x="1972196" y="757198"/>
                </a:moveTo>
                <a:lnTo>
                  <a:pt x="298249" y="757198"/>
                </a:lnTo>
                <a:lnTo>
                  <a:pt x="0" y="378599"/>
                </a:lnTo>
                <a:lnTo>
                  <a:pt x="298249" y="0"/>
                </a:lnTo>
                <a:lnTo>
                  <a:pt x="1972196" y="0"/>
                </a:lnTo>
                <a:lnTo>
                  <a:pt x="1972196" y="757198"/>
                </a:lnTo>
                <a:close/>
              </a:path>
            </a:pathLst>
          </a:custGeom>
          <a:noFill/>
          <a:ln w="9360">
            <a:solidFill>
              <a:srgbClr val="d8d8d8"/>
            </a:solidFill>
            <a:round/>
          </a:ln>
        </p:spPr>
        <p:style>
          <a:lnRef idx="0"/>
          <a:fillRef idx="0"/>
          <a:effectRef idx="0"/>
          <a:fontRef idx="minor"/>
        </p:style>
      </p:sp>
      <p:sp>
        <p:nvSpPr>
          <p:cNvPr id="302" name="CustomShape 25"/>
          <p:cNvSpPr/>
          <p:nvPr/>
        </p:nvSpPr>
        <p:spPr>
          <a:xfrm>
            <a:off x="6072120" y="4074480"/>
            <a:ext cx="1957680" cy="756000"/>
          </a:xfrm>
          <a:custGeom>
            <a:avLst/>
            <a:gdLst/>
            <a:ahLst/>
            <a:rect l="l" t="t" r="r" b="b"/>
            <a:pathLst>
              <a:path w="1958975" h="757554">
                <a:moveTo>
                  <a:pt x="1958396" y="757198"/>
                </a:moveTo>
                <a:lnTo>
                  <a:pt x="298249" y="757198"/>
                </a:lnTo>
                <a:lnTo>
                  <a:pt x="0" y="378599"/>
                </a:lnTo>
                <a:lnTo>
                  <a:pt x="298249" y="0"/>
                </a:lnTo>
                <a:lnTo>
                  <a:pt x="1958396" y="0"/>
                </a:lnTo>
                <a:lnTo>
                  <a:pt x="1958396" y="757198"/>
                </a:lnTo>
                <a:close/>
              </a:path>
            </a:pathLst>
          </a:custGeom>
          <a:noFill/>
          <a:ln w="9360">
            <a:solidFill>
              <a:srgbClr val="d8d8d8"/>
            </a:solidFill>
            <a:round/>
          </a:ln>
        </p:spPr>
        <p:style>
          <a:lnRef idx="0"/>
          <a:fillRef idx="0"/>
          <a:effectRef idx="0"/>
          <a:fontRef idx="minor"/>
        </p:style>
      </p:sp>
      <p:sp>
        <p:nvSpPr>
          <p:cNvPr id="303" name="CustomShape 26"/>
          <p:cNvSpPr/>
          <p:nvPr/>
        </p:nvSpPr>
        <p:spPr>
          <a:xfrm>
            <a:off x="7023600" y="3527280"/>
            <a:ext cx="316800" cy="481680"/>
          </a:xfrm>
          <a:custGeom>
            <a:avLst/>
            <a:gdLst/>
            <a:ahLst/>
            <a:rect l="l" t="t" r="r" b="b"/>
            <a:pathLst>
              <a:path w="318134" h="483235">
                <a:moveTo>
                  <a:pt x="317699" y="139774"/>
                </a:moveTo>
                <a:lnTo>
                  <a:pt x="0" y="139774"/>
                </a:lnTo>
                <a:lnTo>
                  <a:pt x="158849" y="0"/>
                </a:lnTo>
                <a:lnTo>
                  <a:pt x="317699" y="139774"/>
                </a:lnTo>
                <a:close/>
                <a:moveTo>
                  <a:pt x="241499" y="343199"/>
                </a:moveTo>
                <a:lnTo>
                  <a:pt x="76224" y="343199"/>
                </a:lnTo>
                <a:lnTo>
                  <a:pt x="76224" y="139774"/>
                </a:lnTo>
                <a:lnTo>
                  <a:pt x="241499" y="139774"/>
                </a:lnTo>
                <a:lnTo>
                  <a:pt x="241499" y="343199"/>
                </a:lnTo>
                <a:close/>
                <a:moveTo>
                  <a:pt x="158849" y="482999"/>
                </a:moveTo>
                <a:lnTo>
                  <a:pt x="0" y="343199"/>
                </a:lnTo>
                <a:lnTo>
                  <a:pt x="317699" y="343199"/>
                </a:lnTo>
                <a:lnTo>
                  <a:pt x="158849" y="482999"/>
                </a:lnTo>
                <a:close/>
              </a:path>
            </a:pathLst>
          </a:custGeom>
          <a:solidFill>
            <a:srgbClr val="d8d8d8"/>
          </a:solidFill>
          <a:ln>
            <a:noFill/>
          </a:ln>
        </p:spPr>
        <p:style>
          <a:lnRef idx="0"/>
          <a:fillRef idx="0"/>
          <a:effectRef idx="0"/>
          <a:fontRef idx="minor"/>
        </p:style>
      </p:sp>
      <p:sp>
        <p:nvSpPr>
          <p:cNvPr id="304" name="CustomShape 27"/>
          <p:cNvSpPr/>
          <p:nvPr/>
        </p:nvSpPr>
        <p:spPr>
          <a:xfrm>
            <a:off x="7023600" y="3527280"/>
            <a:ext cx="316800" cy="481680"/>
          </a:xfrm>
          <a:custGeom>
            <a:avLst/>
            <a:gdLst/>
            <a:ahLst/>
            <a:rect l="l" t="t" r="r" b="b"/>
            <a:pathLst>
              <a:path w="318134" h="483235">
                <a:moveTo>
                  <a:pt x="0" y="139774"/>
                </a:moveTo>
                <a:lnTo>
                  <a:pt x="158849" y="0"/>
                </a:lnTo>
                <a:lnTo>
                  <a:pt x="317699" y="139774"/>
                </a:lnTo>
                <a:lnTo>
                  <a:pt x="241499" y="139774"/>
                </a:lnTo>
                <a:lnTo>
                  <a:pt x="241499" y="343199"/>
                </a:lnTo>
                <a:lnTo>
                  <a:pt x="317699" y="343199"/>
                </a:lnTo>
                <a:lnTo>
                  <a:pt x="158849" y="482999"/>
                </a:lnTo>
                <a:lnTo>
                  <a:pt x="0" y="343199"/>
                </a:lnTo>
                <a:lnTo>
                  <a:pt x="76224" y="343199"/>
                </a:lnTo>
                <a:lnTo>
                  <a:pt x="76224" y="139774"/>
                </a:lnTo>
                <a:lnTo>
                  <a:pt x="0" y="139774"/>
                </a:lnTo>
                <a:close/>
              </a:path>
            </a:pathLst>
          </a:custGeom>
          <a:noFill/>
          <a:ln w="9360">
            <a:solidFill>
              <a:srgbClr val="d8d8d8"/>
            </a:solidFill>
            <a:round/>
          </a:ln>
        </p:spPr>
        <p:style>
          <a:lnRef idx="0"/>
          <a:fillRef idx="0"/>
          <a:effectRef idx="0"/>
          <a:fontRef idx="minor"/>
        </p:style>
      </p:sp>
      <p:sp>
        <p:nvSpPr>
          <p:cNvPr id="305" name="CustomShape 28"/>
          <p:cNvSpPr/>
          <p:nvPr/>
        </p:nvSpPr>
        <p:spPr>
          <a:xfrm>
            <a:off x="5852160" y="4250880"/>
            <a:ext cx="429840" cy="356760"/>
          </a:xfrm>
          <a:prstGeom prst="rect">
            <a:avLst/>
          </a:prstGeom>
          <a:blipFill rotWithShape="0">
            <a:blip r:embed="rId11"/>
            <a:stretch>
              <a:fillRect/>
            </a:stretch>
          </a:blipFill>
          <a:ln>
            <a:noFill/>
          </a:ln>
        </p:spPr>
        <p:style>
          <a:lnRef idx="0"/>
          <a:fillRef idx="0"/>
          <a:effectRef idx="0"/>
          <a:fontRef idx="minor"/>
        </p:style>
      </p:sp>
      <p:sp>
        <p:nvSpPr>
          <p:cNvPr id="306" name="CustomShape 29"/>
          <p:cNvSpPr/>
          <p:nvPr/>
        </p:nvSpPr>
        <p:spPr>
          <a:xfrm>
            <a:off x="5809320" y="2906640"/>
            <a:ext cx="539640" cy="358200"/>
          </a:xfrm>
          <a:prstGeom prst="rect">
            <a:avLst/>
          </a:prstGeom>
          <a:blipFill rotWithShape="0">
            <a:blip r:embed="rId12"/>
            <a:stretch>
              <a:fillRect/>
            </a:stretch>
          </a:blipFill>
          <a:ln>
            <a:noFill/>
          </a:ln>
        </p:spPr>
        <p:style>
          <a:lnRef idx="0"/>
          <a:fillRef idx="0"/>
          <a:effectRef idx="0"/>
          <a:fontRef idx="minor"/>
        </p:style>
      </p:sp>
      <p:sp>
        <p:nvSpPr>
          <p:cNvPr id="307" name="CustomShape 30"/>
          <p:cNvSpPr/>
          <p:nvPr/>
        </p:nvSpPr>
        <p:spPr>
          <a:xfrm>
            <a:off x="4243320" y="3517200"/>
            <a:ext cx="374760" cy="198360"/>
          </a:xfrm>
          <a:prstGeom prst="rect">
            <a:avLst/>
          </a:prstGeom>
          <a:blipFill rotWithShape="0">
            <a:blip r:embed="rId13"/>
            <a:stretch>
              <a:fillRect/>
            </a:stretch>
          </a:blipFill>
          <a:ln>
            <a:noFill/>
          </a:ln>
        </p:spPr>
        <p:style>
          <a:lnRef idx="0"/>
          <a:fillRef idx="0"/>
          <a:effectRef idx="0"/>
          <a:fontRef idx="minor"/>
        </p:style>
      </p:sp>
      <p:sp>
        <p:nvSpPr>
          <p:cNvPr id="308" name="CustomShape 31"/>
          <p:cNvSpPr/>
          <p:nvPr/>
        </p:nvSpPr>
        <p:spPr>
          <a:xfrm>
            <a:off x="4240800" y="3970800"/>
            <a:ext cx="374760" cy="198360"/>
          </a:xfrm>
          <a:prstGeom prst="rect">
            <a:avLst/>
          </a:prstGeom>
          <a:blipFill rotWithShape="0">
            <a:blip r:embed="rId14"/>
            <a:stretch>
              <a:fillRect/>
            </a:stretch>
          </a:blipFill>
          <a:ln>
            <a:noFill/>
          </a:ln>
        </p:spPr>
        <p:style>
          <a:lnRef idx="0"/>
          <a:fillRef idx="0"/>
          <a:effectRef idx="0"/>
          <a:fontRef idx="minor"/>
        </p:style>
      </p:sp>
      <p:sp>
        <p:nvSpPr>
          <p:cNvPr id="309" name="CustomShape 32"/>
          <p:cNvSpPr/>
          <p:nvPr/>
        </p:nvSpPr>
        <p:spPr>
          <a:xfrm>
            <a:off x="4249080" y="3042360"/>
            <a:ext cx="374760" cy="198360"/>
          </a:xfrm>
          <a:prstGeom prst="rect">
            <a:avLst/>
          </a:prstGeom>
          <a:blipFill rotWithShape="0">
            <a:blip r:embed="rId15"/>
            <a:stretch>
              <a:fillRect/>
            </a:stretch>
          </a:blipFill>
          <a:ln>
            <a:noFill/>
          </a:ln>
        </p:spPr>
        <p:style>
          <a:lnRef idx="0"/>
          <a:fillRef idx="0"/>
          <a:effectRef idx="0"/>
          <a:fontRef idx="minor"/>
        </p:style>
      </p:sp>
      <p:sp>
        <p:nvSpPr>
          <p:cNvPr id="310" name="CustomShape 33"/>
          <p:cNvSpPr/>
          <p:nvPr/>
        </p:nvSpPr>
        <p:spPr>
          <a:xfrm>
            <a:off x="1007640" y="1524960"/>
            <a:ext cx="189396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BUILD</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Development</a:t>
            </a:r>
            <a:r>
              <a:rPr b="0" lang="es-ES" sz="1200" spc="-72" strike="noStrike">
                <a:solidFill>
                  <a:srgbClr val="000000"/>
                </a:solidFill>
                <a:latin typeface="Arial"/>
                <a:ea typeface="DejaVu Sans"/>
              </a:rPr>
              <a:t> </a:t>
            </a:r>
            <a:r>
              <a:rPr b="0" lang="es-ES" sz="1200" spc="-7" strike="noStrike">
                <a:solidFill>
                  <a:srgbClr val="000000"/>
                </a:solidFill>
                <a:latin typeface="Arial"/>
                <a:ea typeface="DejaVu Sans"/>
              </a:rPr>
              <a:t>Environments</a:t>
            </a:r>
            <a:endParaRPr b="0" lang="en-US" sz="1200" spc="-1" strike="noStrike">
              <a:latin typeface="Arial"/>
            </a:endParaRPr>
          </a:p>
        </p:txBody>
      </p:sp>
      <p:sp>
        <p:nvSpPr>
          <p:cNvPr id="311" name="CustomShape 34"/>
          <p:cNvSpPr/>
          <p:nvPr/>
        </p:nvSpPr>
        <p:spPr>
          <a:xfrm>
            <a:off x="3606120" y="1519560"/>
            <a:ext cx="157068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SHIP</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Create </a:t>
            </a:r>
            <a:r>
              <a:rPr b="0" lang="es-ES" sz="1200" spc="-1" strike="noStrike">
                <a:solidFill>
                  <a:srgbClr val="000000"/>
                </a:solidFill>
                <a:latin typeface="Arial"/>
                <a:ea typeface="DejaVu Sans"/>
              </a:rPr>
              <a:t>&amp; </a:t>
            </a:r>
            <a:r>
              <a:rPr b="0" lang="es-ES" sz="1200" spc="-7" strike="noStrike">
                <a:solidFill>
                  <a:srgbClr val="000000"/>
                </a:solidFill>
                <a:latin typeface="Arial"/>
                <a:ea typeface="DejaVu Sans"/>
              </a:rPr>
              <a:t>Store</a:t>
            </a:r>
            <a:r>
              <a:rPr b="0" lang="es-ES" sz="1200" spc="-92" strike="noStrike">
                <a:solidFill>
                  <a:srgbClr val="000000"/>
                </a:solidFill>
                <a:latin typeface="Arial"/>
                <a:ea typeface="DejaVu Sans"/>
              </a:rPr>
              <a:t> </a:t>
            </a:r>
            <a:r>
              <a:rPr b="0" lang="es-ES" sz="1200" spc="-7" strike="noStrike">
                <a:solidFill>
                  <a:srgbClr val="000000"/>
                </a:solidFill>
                <a:latin typeface="Arial"/>
                <a:ea typeface="DejaVu Sans"/>
              </a:rPr>
              <a:t>Images</a:t>
            </a:r>
            <a:endParaRPr b="0" lang="en-US" sz="1200" spc="-1" strike="noStrike">
              <a:latin typeface="Arial"/>
            </a:endParaRPr>
          </a:p>
        </p:txBody>
      </p:sp>
      <p:sp>
        <p:nvSpPr>
          <p:cNvPr id="312" name="CustomShape 35"/>
          <p:cNvSpPr/>
          <p:nvPr/>
        </p:nvSpPr>
        <p:spPr>
          <a:xfrm>
            <a:off x="6177960" y="1519560"/>
            <a:ext cx="1598760" cy="405720"/>
          </a:xfrm>
          <a:prstGeom prst="rect">
            <a:avLst/>
          </a:prstGeom>
          <a:noFill/>
          <a:ln>
            <a:noFill/>
          </a:ln>
        </p:spPr>
        <p:style>
          <a:lnRef idx="0"/>
          <a:fillRef idx="0"/>
          <a:effectRef idx="0"/>
          <a:fontRef idx="minor"/>
        </p:style>
        <p:txBody>
          <a:bodyPr lIns="0" rIns="0" tIns="12600" bIns="0">
            <a:spAutoFit/>
          </a:bodyPr>
          <a:p>
            <a:pPr marL="1440" algn="ctr">
              <a:lnSpc>
                <a:spcPts val="1670"/>
              </a:lnSpc>
              <a:spcBef>
                <a:spcPts val="99"/>
              </a:spcBef>
            </a:pPr>
            <a:r>
              <a:rPr b="1" lang="es-ES" sz="1400" spc="-7" strike="noStrike">
                <a:solidFill>
                  <a:srgbClr val="000000"/>
                </a:solidFill>
                <a:latin typeface="Arial"/>
                <a:ea typeface="DejaVu Sans"/>
              </a:rPr>
              <a:t>RUN</a:t>
            </a:r>
            <a:endParaRPr b="0" lang="en-US" sz="1400" spc="-1" strike="noStrike">
              <a:latin typeface="Arial"/>
            </a:endParaRPr>
          </a:p>
          <a:p>
            <a:pPr marL="1440" algn="ctr">
              <a:lnSpc>
                <a:spcPts val="1429"/>
              </a:lnSpc>
            </a:pPr>
            <a:r>
              <a:rPr b="0" lang="es-ES" sz="1200" spc="-7" strike="noStrike">
                <a:solidFill>
                  <a:srgbClr val="000000"/>
                </a:solidFill>
                <a:latin typeface="Arial"/>
                <a:ea typeface="DejaVu Sans"/>
              </a:rPr>
              <a:t>Deploy, Manage,</a:t>
            </a:r>
            <a:r>
              <a:rPr b="0" lang="es-ES" sz="1200" spc="-80" strike="noStrike">
                <a:solidFill>
                  <a:srgbClr val="000000"/>
                </a:solidFill>
                <a:latin typeface="Arial"/>
                <a:ea typeface="DejaVu Sans"/>
              </a:rPr>
              <a:t> </a:t>
            </a:r>
            <a:r>
              <a:rPr b="0" lang="es-ES" sz="1200" spc="-7" strike="noStrike">
                <a:solidFill>
                  <a:srgbClr val="000000"/>
                </a:solidFill>
                <a:latin typeface="Arial"/>
                <a:ea typeface="DejaVu Sans"/>
              </a:rPr>
              <a:t>Scale</a:t>
            </a:r>
            <a:endParaRPr b="0" lang="en-US" sz="1200" spc="-1" strike="noStrike">
              <a:latin typeface="Arial"/>
            </a:endParaRPr>
          </a:p>
        </p:txBody>
      </p:sp>
      <p:sp>
        <p:nvSpPr>
          <p:cNvPr id="313" name="CustomShape 36"/>
          <p:cNvSpPr/>
          <p:nvPr/>
        </p:nvSpPr>
        <p:spPr>
          <a:xfrm>
            <a:off x="6517440" y="2950560"/>
            <a:ext cx="517320" cy="24552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14" name="CustomShape 37"/>
          <p:cNvSpPr/>
          <p:nvPr/>
        </p:nvSpPr>
        <p:spPr>
          <a:xfrm>
            <a:off x="6489000" y="2866320"/>
            <a:ext cx="370440" cy="371520"/>
          </a:xfrm>
          <a:prstGeom prst="rect">
            <a:avLst/>
          </a:prstGeom>
          <a:blipFill rotWithShape="0">
            <a:blip r:embed="rId16"/>
            <a:stretch>
              <a:fillRect/>
            </a:stretch>
          </a:blipFill>
          <a:ln>
            <a:noFill/>
          </a:ln>
        </p:spPr>
        <p:style>
          <a:lnRef idx="0"/>
          <a:fillRef idx="0"/>
          <a:effectRef idx="0"/>
          <a:fontRef idx="minor"/>
        </p:style>
      </p:sp>
      <p:sp>
        <p:nvSpPr>
          <p:cNvPr id="315" name="CustomShape 38"/>
          <p:cNvSpPr/>
          <p:nvPr/>
        </p:nvSpPr>
        <p:spPr>
          <a:xfrm>
            <a:off x="6893640" y="3065040"/>
            <a:ext cx="177120" cy="177120"/>
          </a:xfrm>
          <a:prstGeom prst="rect">
            <a:avLst/>
          </a:prstGeom>
          <a:blipFill rotWithShape="0">
            <a:blip r:embed="rId17"/>
            <a:stretch>
              <a:fillRect/>
            </a:stretch>
          </a:blipFill>
          <a:ln>
            <a:noFill/>
          </a:ln>
        </p:spPr>
        <p:style>
          <a:lnRef idx="0"/>
          <a:fillRef idx="0"/>
          <a:effectRef idx="0"/>
          <a:fontRef idx="minor"/>
        </p:style>
      </p:sp>
      <p:sp>
        <p:nvSpPr>
          <p:cNvPr id="316" name="CustomShape 39"/>
          <p:cNvSpPr/>
          <p:nvPr/>
        </p:nvSpPr>
        <p:spPr>
          <a:xfrm>
            <a:off x="7288560" y="2950560"/>
            <a:ext cx="517320" cy="24552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17" name="CustomShape 40"/>
          <p:cNvSpPr/>
          <p:nvPr/>
        </p:nvSpPr>
        <p:spPr>
          <a:xfrm>
            <a:off x="7260120" y="2866320"/>
            <a:ext cx="370440" cy="371520"/>
          </a:xfrm>
          <a:prstGeom prst="rect">
            <a:avLst/>
          </a:prstGeom>
          <a:blipFill rotWithShape="0">
            <a:blip r:embed="rId18"/>
            <a:stretch>
              <a:fillRect/>
            </a:stretch>
          </a:blipFill>
          <a:ln>
            <a:noFill/>
          </a:ln>
        </p:spPr>
        <p:style>
          <a:lnRef idx="0"/>
          <a:fillRef idx="0"/>
          <a:effectRef idx="0"/>
          <a:fontRef idx="minor"/>
        </p:style>
      </p:sp>
      <p:sp>
        <p:nvSpPr>
          <p:cNvPr id="318" name="CustomShape 41"/>
          <p:cNvSpPr/>
          <p:nvPr/>
        </p:nvSpPr>
        <p:spPr>
          <a:xfrm>
            <a:off x="7664760" y="3065040"/>
            <a:ext cx="177120" cy="177120"/>
          </a:xfrm>
          <a:prstGeom prst="rect">
            <a:avLst/>
          </a:prstGeom>
          <a:blipFill rotWithShape="0">
            <a:blip r:embed="rId19"/>
            <a:stretch>
              <a:fillRect/>
            </a:stretch>
          </a:blipFill>
          <a:ln>
            <a:noFill/>
          </a:ln>
        </p:spPr>
        <p:style>
          <a:lnRef idx="0"/>
          <a:fillRef idx="0"/>
          <a:effectRef idx="0"/>
          <a:fontRef idx="minor"/>
        </p:style>
      </p:sp>
      <p:sp>
        <p:nvSpPr>
          <p:cNvPr id="319" name="CustomShape 42"/>
          <p:cNvSpPr/>
          <p:nvPr/>
        </p:nvSpPr>
        <p:spPr>
          <a:xfrm>
            <a:off x="6518520" y="4349160"/>
            <a:ext cx="517320" cy="24552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20" name="CustomShape 43"/>
          <p:cNvSpPr/>
          <p:nvPr/>
        </p:nvSpPr>
        <p:spPr>
          <a:xfrm>
            <a:off x="6490080" y="4264560"/>
            <a:ext cx="370440" cy="371520"/>
          </a:xfrm>
          <a:prstGeom prst="rect">
            <a:avLst/>
          </a:prstGeom>
          <a:blipFill rotWithShape="0">
            <a:blip r:embed="rId20"/>
            <a:stretch>
              <a:fillRect/>
            </a:stretch>
          </a:blipFill>
          <a:ln>
            <a:noFill/>
          </a:ln>
        </p:spPr>
        <p:style>
          <a:lnRef idx="0"/>
          <a:fillRef idx="0"/>
          <a:effectRef idx="0"/>
          <a:fontRef idx="minor"/>
        </p:style>
      </p:sp>
      <p:sp>
        <p:nvSpPr>
          <p:cNvPr id="321" name="CustomShape 44"/>
          <p:cNvSpPr/>
          <p:nvPr/>
        </p:nvSpPr>
        <p:spPr>
          <a:xfrm>
            <a:off x="6894720" y="4463280"/>
            <a:ext cx="177120" cy="177120"/>
          </a:xfrm>
          <a:prstGeom prst="rect">
            <a:avLst/>
          </a:prstGeom>
          <a:blipFill rotWithShape="0">
            <a:blip r:embed="rId21"/>
            <a:stretch>
              <a:fillRect/>
            </a:stretch>
          </a:blipFill>
          <a:ln>
            <a:noFill/>
          </a:ln>
        </p:spPr>
        <p:style>
          <a:lnRef idx="0"/>
          <a:fillRef idx="0"/>
          <a:effectRef idx="0"/>
          <a:fontRef idx="minor"/>
        </p:style>
      </p:sp>
      <p:sp>
        <p:nvSpPr>
          <p:cNvPr id="322" name="CustomShape 45"/>
          <p:cNvSpPr/>
          <p:nvPr/>
        </p:nvSpPr>
        <p:spPr>
          <a:xfrm>
            <a:off x="7289640" y="4349160"/>
            <a:ext cx="517320" cy="24552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23" name="CustomShape 46"/>
          <p:cNvSpPr/>
          <p:nvPr/>
        </p:nvSpPr>
        <p:spPr>
          <a:xfrm>
            <a:off x="7261200" y="4264560"/>
            <a:ext cx="370440" cy="371520"/>
          </a:xfrm>
          <a:prstGeom prst="rect">
            <a:avLst/>
          </a:prstGeom>
          <a:blipFill rotWithShape="0">
            <a:blip r:embed="rId22"/>
            <a:stretch>
              <a:fillRect/>
            </a:stretch>
          </a:blipFill>
          <a:ln>
            <a:noFill/>
          </a:ln>
        </p:spPr>
        <p:style>
          <a:lnRef idx="0"/>
          <a:fillRef idx="0"/>
          <a:effectRef idx="0"/>
          <a:fontRef idx="minor"/>
        </p:style>
      </p:sp>
      <p:sp>
        <p:nvSpPr>
          <p:cNvPr id="324" name="CustomShape 47"/>
          <p:cNvSpPr/>
          <p:nvPr/>
        </p:nvSpPr>
        <p:spPr>
          <a:xfrm>
            <a:off x="7665840" y="4463280"/>
            <a:ext cx="177120" cy="177120"/>
          </a:xfrm>
          <a:prstGeom prst="rect">
            <a:avLst/>
          </a:prstGeom>
          <a:blipFill rotWithShape="0">
            <a:blip r:embed="rId23"/>
            <a:stretch>
              <a:fillRect/>
            </a:stretch>
          </a:blipFill>
          <a:ln>
            <a:noFill/>
          </a:ln>
        </p:spPr>
        <p:style>
          <a:lnRef idx="0"/>
          <a:fillRef idx="0"/>
          <a:effectRef idx="0"/>
          <a:fontRef idx="minor"/>
        </p:style>
      </p:sp>
      <p:sp>
        <p:nvSpPr>
          <p:cNvPr id="325" name="CustomShape 48"/>
          <p:cNvSpPr/>
          <p:nvPr/>
        </p:nvSpPr>
        <p:spPr>
          <a:xfrm>
            <a:off x="4334400" y="1906560"/>
            <a:ext cx="547920" cy="441360"/>
          </a:xfrm>
          <a:prstGeom prst="rect">
            <a:avLst/>
          </a:prstGeom>
          <a:blipFill rotWithShape="0">
            <a:blip r:embed="rId24"/>
            <a:stretch>
              <a:fillRect/>
            </a:stretch>
          </a:blipFill>
          <a:ln>
            <a:noFill/>
          </a:ln>
        </p:spPr>
        <p:style>
          <a:lnRef idx="0"/>
          <a:fillRef idx="0"/>
          <a:effectRef idx="0"/>
          <a:fontRef idx="minor"/>
        </p:style>
      </p:sp>
      <p:sp>
        <p:nvSpPr>
          <p:cNvPr id="326" name="CustomShape 49"/>
          <p:cNvSpPr/>
          <p:nvPr/>
        </p:nvSpPr>
        <p:spPr>
          <a:xfrm>
            <a:off x="7077600" y="1922040"/>
            <a:ext cx="566640" cy="590400"/>
          </a:xfrm>
          <a:prstGeom prst="rect">
            <a:avLst/>
          </a:prstGeom>
          <a:blipFill rotWithShape="0">
            <a:blip r:embed="rId25"/>
            <a:stretch>
              <a:fillRect/>
            </a:stretch>
          </a:blipFill>
          <a:ln>
            <a:noFill/>
          </a:ln>
        </p:spPr>
        <p:style>
          <a:lnRef idx="0"/>
          <a:fillRef idx="0"/>
          <a:effectRef idx="0"/>
          <a:fontRef idx="minor"/>
        </p:style>
      </p:sp>
      <p:sp>
        <p:nvSpPr>
          <p:cNvPr id="327" name="CustomShape 50"/>
          <p:cNvSpPr/>
          <p:nvPr/>
        </p:nvSpPr>
        <p:spPr>
          <a:xfrm>
            <a:off x="6534720" y="2023920"/>
            <a:ext cx="483480" cy="380160"/>
          </a:xfrm>
          <a:prstGeom prst="rect">
            <a:avLst/>
          </a:prstGeom>
          <a:blipFill rotWithShape="0">
            <a:blip r:embed="rId26"/>
            <a:stretch>
              <a:fillRect/>
            </a:stretch>
          </a:blipFill>
          <a:ln>
            <a:noFill/>
          </a:ln>
        </p:spPr>
        <p:style>
          <a:lnRef idx="0"/>
          <a:fillRef idx="0"/>
          <a:effectRef idx="0"/>
          <a:fontRef idx="minor"/>
        </p:style>
      </p:sp>
      <p:sp>
        <p:nvSpPr>
          <p:cNvPr id="328" name="CustomShape 51"/>
          <p:cNvSpPr/>
          <p:nvPr/>
        </p:nvSpPr>
        <p:spPr>
          <a:xfrm>
            <a:off x="3985920" y="2099520"/>
            <a:ext cx="203760" cy="136440"/>
          </a:xfrm>
          <a:custGeom>
            <a:avLst/>
            <a:gdLst/>
            <a:ahLst/>
            <a:rect l="l" t="t" r="r" b="b"/>
            <a:pathLst>
              <a:path w="205104" h="137794">
                <a:moveTo>
                  <a:pt x="0" y="0"/>
                </a:moveTo>
                <a:lnTo>
                  <a:pt x="204799" y="0"/>
                </a:lnTo>
                <a:lnTo>
                  <a:pt x="204799" y="137477"/>
                </a:lnTo>
                <a:lnTo>
                  <a:pt x="0" y="137477"/>
                </a:lnTo>
                <a:lnTo>
                  <a:pt x="0" y="0"/>
                </a:lnTo>
                <a:close/>
              </a:path>
            </a:pathLst>
          </a:custGeom>
          <a:noFill/>
          <a:ln w="25560">
            <a:solidFill>
              <a:srgbClr val="ffffff"/>
            </a:solidFill>
            <a:round/>
          </a:ln>
        </p:spPr>
        <p:style>
          <a:lnRef idx="0"/>
          <a:fillRef idx="0"/>
          <a:effectRef idx="0"/>
          <a:fontRef idx="minor"/>
        </p:style>
      </p:sp>
      <p:sp>
        <p:nvSpPr>
          <p:cNvPr id="329" name="CustomShape 52"/>
          <p:cNvSpPr/>
          <p:nvPr/>
        </p:nvSpPr>
        <p:spPr>
          <a:xfrm>
            <a:off x="3936600" y="2004480"/>
            <a:ext cx="288720" cy="343440"/>
          </a:xfrm>
          <a:custGeom>
            <a:avLst/>
            <a:gdLst/>
            <a:ahLst/>
            <a:rect l="l" t="t" r="r" b="b"/>
            <a:pathLst>
              <a:path w="290195" h="344805">
                <a:moveTo>
                  <a:pt x="39649" y="344714"/>
                </a:moveTo>
                <a:lnTo>
                  <a:pt x="4949" y="344714"/>
                </a:lnTo>
                <a:lnTo>
                  <a:pt x="0" y="338769"/>
                </a:lnTo>
                <a:lnTo>
                  <a:pt x="0" y="5939"/>
                </a:lnTo>
                <a:lnTo>
                  <a:pt x="4949" y="0"/>
                </a:lnTo>
                <a:lnTo>
                  <a:pt x="39649" y="0"/>
                </a:lnTo>
                <a:lnTo>
                  <a:pt x="44624" y="5939"/>
                </a:lnTo>
                <a:lnTo>
                  <a:pt x="44624" y="98062"/>
                </a:lnTo>
                <a:lnTo>
                  <a:pt x="290049" y="98062"/>
                </a:lnTo>
                <a:lnTo>
                  <a:pt x="290049" y="142639"/>
                </a:lnTo>
                <a:lnTo>
                  <a:pt x="44624" y="142639"/>
                </a:lnTo>
                <a:lnTo>
                  <a:pt x="44624" y="243674"/>
                </a:lnTo>
                <a:lnTo>
                  <a:pt x="290049" y="243674"/>
                </a:lnTo>
                <a:lnTo>
                  <a:pt x="290049" y="285279"/>
                </a:lnTo>
                <a:lnTo>
                  <a:pt x="44624" y="285279"/>
                </a:lnTo>
                <a:lnTo>
                  <a:pt x="44624" y="338769"/>
                </a:lnTo>
                <a:lnTo>
                  <a:pt x="39649" y="344714"/>
                </a:lnTo>
                <a:close/>
                <a:moveTo>
                  <a:pt x="290049" y="98062"/>
                </a:moveTo>
                <a:lnTo>
                  <a:pt x="242949" y="98062"/>
                </a:lnTo>
                <a:lnTo>
                  <a:pt x="242949" y="5939"/>
                </a:lnTo>
                <a:lnTo>
                  <a:pt x="250374" y="0"/>
                </a:lnTo>
                <a:lnTo>
                  <a:pt x="285074" y="0"/>
                </a:lnTo>
                <a:lnTo>
                  <a:pt x="290049" y="5939"/>
                </a:lnTo>
                <a:lnTo>
                  <a:pt x="290049" y="98062"/>
                </a:lnTo>
                <a:close/>
                <a:moveTo>
                  <a:pt x="290049" y="243674"/>
                </a:moveTo>
                <a:lnTo>
                  <a:pt x="242949" y="243674"/>
                </a:lnTo>
                <a:lnTo>
                  <a:pt x="242949" y="142639"/>
                </a:lnTo>
                <a:lnTo>
                  <a:pt x="290049" y="142639"/>
                </a:lnTo>
                <a:lnTo>
                  <a:pt x="290049" y="243674"/>
                </a:lnTo>
                <a:close/>
                <a:moveTo>
                  <a:pt x="285074" y="344714"/>
                </a:moveTo>
                <a:lnTo>
                  <a:pt x="250374" y="344714"/>
                </a:lnTo>
                <a:lnTo>
                  <a:pt x="242949" y="338769"/>
                </a:lnTo>
                <a:lnTo>
                  <a:pt x="242949" y="285279"/>
                </a:lnTo>
                <a:lnTo>
                  <a:pt x="290049" y="285279"/>
                </a:lnTo>
                <a:lnTo>
                  <a:pt x="290049" y="338769"/>
                </a:lnTo>
                <a:lnTo>
                  <a:pt x="285074" y="344714"/>
                </a:lnTo>
                <a:close/>
              </a:path>
            </a:pathLst>
          </a:custGeom>
          <a:solidFill>
            <a:srgbClr val="ffffff"/>
          </a:solidFill>
          <a:ln>
            <a:noFill/>
          </a:ln>
        </p:spPr>
        <p:style>
          <a:lnRef idx="0"/>
          <a:fillRef idx="0"/>
          <a:effectRef idx="0"/>
          <a:fontRef idx="minor"/>
        </p:style>
      </p:sp>
      <p:sp>
        <p:nvSpPr>
          <p:cNvPr id="330" name="CustomShape 53"/>
          <p:cNvSpPr/>
          <p:nvPr/>
        </p:nvSpPr>
        <p:spPr>
          <a:xfrm>
            <a:off x="3981240" y="2147040"/>
            <a:ext cx="197280" cy="100080"/>
          </a:xfrm>
          <a:custGeom>
            <a:avLst/>
            <a:gdLst/>
            <a:ahLst/>
            <a:rect l="l" t="t" r="r" b="b"/>
            <a:pathLst>
              <a:path w="198754" h="101600">
                <a:moveTo>
                  <a:pt x="0" y="0"/>
                </a:moveTo>
                <a:lnTo>
                  <a:pt x="0" y="58410"/>
                </a:lnTo>
                <a:lnTo>
                  <a:pt x="0" y="88405"/>
                </a:lnTo>
                <a:lnTo>
                  <a:pt x="0" y="99456"/>
                </a:lnTo>
                <a:lnTo>
                  <a:pt x="0" y="101034"/>
                </a:lnTo>
                <a:lnTo>
                  <a:pt x="114656" y="101034"/>
                </a:lnTo>
                <a:lnTo>
                  <a:pt x="173534" y="101034"/>
                </a:lnTo>
                <a:lnTo>
                  <a:pt x="195225" y="101034"/>
                </a:lnTo>
                <a:lnTo>
                  <a:pt x="198324" y="101034"/>
                </a:lnTo>
                <a:lnTo>
                  <a:pt x="198324" y="42624"/>
                </a:lnTo>
                <a:lnTo>
                  <a:pt x="198324" y="12629"/>
                </a:lnTo>
                <a:lnTo>
                  <a:pt x="198324" y="1578"/>
                </a:lnTo>
                <a:lnTo>
                  <a:pt x="198324" y="0"/>
                </a:lnTo>
                <a:lnTo>
                  <a:pt x="0" y="0"/>
                </a:lnTo>
                <a:close/>
              </a:path>
            </a:pathLst>
          </a:custGeom>
          <a:noFill/>
          <a:ln w="15840">
            <a:solidFill>
              <a:srgbClr val="1a171c"/>
            </a:solidFill>
            <a:round/>
          </a:ln>
        </p:spPr>
        <p:style>
          <a:lnRef idx="0"/>
          <a:fillRef idx="0"/>
          <a:effectRef idx="0"/>
          <a:fontRef idx="minor"/>
        </p:style>
      </p:sp>
      <p:sp>
        <p:nvSpPr>
          <p:cNvPr id="331" name="CustomShape 54"/>
          <p:cNvSpPr/>
          <p:nvPr/>
        </p:nvSpPr>
        <p:spPr>
          <a:xfrm>
            <a:off x="3936600" y="2004480"/>
            <a:ext cx="288720" cy="343440"/>
          </a:xfrm>
          <a:custGeom>
            <a:avLst/>
            <a:gdLst/>
            <a:ahLst/>
            <a:rect l="l" t="t" r="r" b="b"/>
            <a:pathLst>
              <a:path w="290195" h="344805">
                <a:moveTo>
                  <a:pt x="44624" y="98062"/>
                </a:moveTo>
                <a:lnTo>
                  <a:pt x="44624" y="98062"/>
                </a:lnTo>
                <a:lnTo>
                  <a:pt x="44624" y="5939"/>
                </a:lnTo>
                <a:lnTo>
                  <a:pt x="39649" y="0"/>
                </a:lnTo>
                <a:lnTo>
                  <a:pt x="4949" y="0"/>
                </a:lnTo>
                <a:lnTo>
                  <a:pt x="0" y="5939"/>
                </a:lnTo>
                <a:lnTo>
                  <a:pt x="0" y="338769"/>
                </a:lnTo>
                <a:lnTo>
                  <a:pt x="4949" y="344714"/>
                </a:lnTo>
                <a:lnTo>
                  <a:pt x="32224" y="344714"/>
                </a:lnTo>
                <a:lnTo>
                  <a:pt x="39649" y="344714"/>
                </a:lnTo>
                <a:lnTo>
                  <a:pt x="44624" y="338769"/>
                </a:lnTo>
                <a:lnTo>
                  <a:pt x="44624" y="285279"/>
                </a:lnTo>
                <a:lnTo>
                  <a:pt x="159281" y="285279"/>
                </a:lnTo>
                <a:lnTo>
                  <a:pt x="218158" y="285279"/>
                </a:lnTo>
                <a:lnTo>
                  <a:pt x="239850" y="285279"/>
                </a:lnTo>
                <a:lnTo>
                  <a:pt x="242949" y="285279"/>
                </a:lnTo>
                <a:lnTo>
                  <a:pt x="242949" y="312767"/>
                </a:lnTo>
                <a:lnTo>
                  <a:pt x="242949" y="326883"/>
                </a:lnTo>
                <a:lnTo>
                  <a:pt x="242949" y="332083"/>
                </a:lnTo>
                <a:lnTo>
                  <a:pt x="242949" y="332826"/>
                </a:lnTo>
                <a:lnTo>
                  <a:pt x="242949" y="338769"/>
                </a:lnTo>
                <a:lnTo>
                  <a:pt x="250374" y="344714"/>
                </a:lnTo>
                <a:lnTo>
                  <a:pt x="277649" y="344714"/>
                </a:lnTo>
                <a:lnTo>
                  <a:pt x="285074" y="344714"/>
                </a:lnTo>
                <a:lnTo>
                  <a:pt x="290049" y="338769"/>
                </a:lnTo>
                <a:lnTo>
                  <a:pt x="290049" y="5939"/>
                </a:lnTo>
                <a:lnTo>
                  <a:pt x="285074" y="0"/>
                </a:lnTo>
                <a:lnTo>
                  <a:pt x="250374" y="0"/>
                </a:lnTo>
                <a:lnTo>
                  <a:pt x="242949" y="5939"/>
                </a:lnTo>
                <a:lnTo>
                  <a:pt x="242949" y="98062"/>
                </a:lnTo>
                <a:lnTo>
                  <a:pt x="44624" y="98062"/>
                </a:lnTo>
                <a:close/>
              </a:path>
            </a:pathLst>
          </a:custGeom>
          <a:noFill/>
          <a:ln w="15840">
            <a:solidFill>
              <a:srgbClr val="1a171c"/>
            </a:solidFill>
            <a:round/>
          </a:ln>
        </p:spPr>
        <p:style>
          <a:lnRef idx="0"/>
          <a:fillRef idx="0"/>
          <a:effectRef idx="0"/>
          <a:fontRef idx="minor"/>
        </p:style>
      </p:sp>
      <p:sp>
        <p:nvSpPr>
          <p:cNvPr id="332" name="CustomShape 55"/>
          <p:cNvSpPr/>
          <p:nvPr/>
        </p:nvSpPr>
        <p:spPr>
          <a:xfrm>
            <a:off x="3985920" y="2022480"/>
            <a:ext cx="43560" cy="75960"/>
          </a:xfrm>
          <a:custGeom>
            <a:avLst/>
            <a:gdLst/>
            <a:ahLst/>
            <a:rect l="l" t="t" r="r" b="b"/>
            <a:pathLst>
              <a:path w="45085" h="77469">
                <a:moveTo>
                  <a:pt x="44849" y="76927"/>
                </a:moveTo>
                <a:lnTo>
                  <a:pt x="0" y="0"/>
                </a:lnTo>
                <a:lnTo>
                  <a:pt x="42349" y="0"/>
                </a:lnTo>
                <a:lnTo>
                  <a:pt x="44849" y="2959"/>
                </a:lnTo>
                <a:lnTo>
                  <a:pt x="44849" y="76927"/>
                </a:lnTo>
                <a:close/>
              </a:path>
            </a:pathLst>
          </a:custGeom>
          <a:solidFill>
            <a:srgbClr val="ffffff"/>
          </a:solidFill>
          <a:ln>
            <a:noFill/>
          </a:ln>
        </p:spPr>
        <p:style>
          <a:lnRef idx="0"/>
          <a:fillRef idx="0"/>
          <a:effectRef idx="0"/>
          <a:fontRef idx="minor"/>
        </p:style>
      </p:sp>
      <p:sp>
        <p:nvSpPr>
          <p:cNvPr id="333" name="CustomShape 56"/>
          <p:cNvSpPr/>
          <p:nvPr/>
        </p:nvSpPr>
        <p:spPr>
          <a:xfrm>
            <a:off x="3985920" y="2022480"/>
            <a:ext cx="43560" cy="75960"/>
          </a:xfrm>
          <a:custGeom>
            <a:avLst/>
            <a:gdLst/>
            <a:ahLst/>
            <a:rect l="l" t="t" r="r" b="b"/>
            <a:pathLst>
              <a:path w="45085" h="77469">
                <a:moveTo>
                  <a:pt x="0" y="0"/>
                </a:moveTo>
                <a:lnTo>
                  <a:pt x="0" y="0"/>
                </a:lnTo>
                <a:lnTo>
                  <a:pt x="42349" y="0"/>
                </a:lnTo>
                <a:lnTo>
                  <a:pt x="44849" y="2959"/>
                </a:lnTo>
                <a:lnTo>
                  <a:pt x="44849" y="5917"/>
                </a:lnTo>
                <a:lnTo>
                  <a:pt x="44849" y="46970"/>
                </a:lnTo>
                <a:lnTo>
                  <a:pt x="44849" y="68051"/>
                </a:lnTo>
                <a:lnTo>
                  <a:pt x="44849" y="75817"/>
                </a:lnTo>
                <a:lnTo>
                  <a:pt x="44849" y="76927"/>
                </a:lnTo>
              </a:path>
            </a:pathLst>
          </a:custGeom>
          <a:noFill/>
          <a:ln w="15840">
            <a:solidFill>
              <a:srgbClr val="1a171c"/>
            </a:solidFill>
            <a:round/>
          </a:ln>
        </p:spPr>
        <p:style>
          <a:lnRef idx="0"/>
          <a:fillRef idx="0"/>
          <a:effectRef idx="0"/>
          <a:fontRef idx="minor"/>
        </p:style>
      </p:sp>
      <p:sp>
        <p:nvSpPr>
          <p:cNvPr id="334" name="CustomShape 57"/>
          <p:cNvSpPr/>
          <p:nvPr/>
        </p:nvSpPr>
        <p:spPr>
          <a:xfrm>
            <a:off x="4082760" y="2022480"/>
            <a:ext cx="95040" cy="75960"/>
          </a:xfrm>
          <a:custGeom>
            <a:avLst/>
            <a:gdLst/>
            <a:ahLst/>
            <a:rect l="l" t="t" r="r" b="b"/>
            <a:pathLst>
              <a:path w="96520" h="77469">
                <a:moveTo>
                  <a:pt x="0" y="76927"/>
                </a:moveTo>
                <a:lnTo>
                  <a:pt x="0" y="2959"/>
                </a:lnTo>
                <a:lnTo>
                  <a:pt x="2449" y="0"/>
                </a:lnTo>
                <a:lnTo>
                  <a:pt x="96124" y="0"/>
                </a:lnTo>
                <a:lnTo>
                  <a:pt x="0" y="76927"/>
                </a:lnTo>
                <a:close/>
              </a:path>
            </a:pathLst>
          </a:custGeom>
          <a:solidFill>
            <a:srgbClr val="ffffff"/>
          </a:solidFill>
          <a:ln>
            <a:noFill/>
          </a:ln>
        </p:spPr>
        <p:style>
          <a:lnRef idx="0"/>
          <a:fillRef idx="0"/>
          <a:effectRef idx="0"/>
          <a:fontRef idx="minor"/>
        </p:style>
      </p:sp>
      <p:sp>
        <p:nvSpPr>
          <p:cNvPr id="335" name="CustomShape 58"/>
          <p:cNvSpPr/>
          <p:nvPr/>
        </p:nvSpPr>
        <p:spPr>
          <a:xfrm>
            <a:off x="4082760" y="2022480"/>
            <a:ext cx="95040" cy="75960"/>
          </a:xfrm>
          <a:custGeom>
            <a:avLst/>
            <a:gdLst/>
            <a:ahLst/>
            <a:rect l="l" t="t" r="r" b="b"/>
            <a:pathLst>
              <a:path w="96520" h="77469">
                <a:moveTo>
                  <a:pt x="0" y="76927"/>
                </a:moveTo>
                <a:lnTo>
                  <a:pt x="0" y="76927"/>
                </a:lnTo>
                <a:lnTo>
                  <a:pt x="0" y="2959"/>
                </a:lnTo>
                <a:lnTo>
                  <a:pt x="2449" y="0"/>
                </a:lnTo>
                <a:lnTo>
                  <a:pt x="4924" y="0"/>
                </a:lnTo>
                <a:lnTo>
                  <a:pt x="57649" y="0"/>
                </a:lnTo>
                <a:lnTo>
                  <a:pt x="84724" y="0"/>
                </a:lnTo>
                <a:lnTo>
                  <a:pt x="94699" y="0"/>
                </a:lnTo>
                <a:lnTo>
                  <a:pt x="96124" y="0"/>
                </a:lnTo>
              </a:path>
            </a:pathLst>
          </a:custGeom>
          <a:noFill/>
          <a:ln w="15840">
            <a:solidFill>
              <a:srgbClr val="1a171c"/>
            </a:solidFill>
            <a:round/>
          </a:ln>
        </p:spPr>
        <p:style>
          <a:lnRef idx="0"/>
          <a:fillRef idx="0"/>
          <a:effectRef idx="0"/>
          <a:fontRef idx="minor"/>
        </p:style>
      </p:sp>
      <p:sp>
        <p:nvSpPr>
          <p:cNvPr id="336" name="CustomShape 59"/>
          <p:cNvSpPr/>
          <p:nvPr/>
        </p:nvSpPr>
        <p:spPr>
          <a:xfrm>
            <a:off x="4030560" y="2147400"/>
            <a:ext cx="360" cy="9396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37" name="CustomShape 60"/>
          <p:cNvSpPr/>
          <p:nvPr/>
        </p:nvSpPr>
        <p:spPr>
          <a:xfrm>
            <a:off x="4079880" y="2147400"/>
            <a:ext cx="360" cy="9396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38" name="CustomShape 61"/>
          <p:cNvSpPr/>
          <p:nvPr/>
        </p:nvSpPr>
        <p:spPr>
          <a:xfrm>
            <a:off x="4129560" y="2147400"/>
            <a:ext cx="360" cy="9396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39" name="CustomShape 62"/>
          <p:cNvSpPr/>
          <p:nvPr/>
        </p:nvSpPr>
        <p:spPr>
          <a:xfrm>
            <a:off x="4129560" y="2022480"/>
            <a:ext cx="360" cy="78480"/>
          </a:xfrm>
          <a:custGeom>
            <a:avLst/>
            <a:gdLst/>
            <a:ahLst/>
            <a:rect l="l" t="t" r="r" b="b"/>
            <a:pathLst>
              <a:path w="0" h="80010">
                <a:moveTo>
                  <a:pt x="0" y="0"/>
                </a:moveTo>
                <a:lnTo>
                  <a:pt x="0" y="79512"/>
                </a:lnTo>
              </a:path>
            </a:pathLst>
          </a:custGeom>
          <a:noFill/>
          <a:ln w="15840">
            <a:solidFill>
              <a:srgbClr val="1a171c"/>
            </a:solidFill>
            <a:round/>
          </a:ln>
        </p:spPr>
        <p:style>
          <a:lnRef idx="0"/>
          <a:fillRef idx="0"/>
          <a:effectRef idx="0"/>
          <a:fontRef idx="minor"/>
        </p:style>
      </p:sp>
      <p:sp>
        <p:nvSpPr>
          <p:cNvPr id="340" name="CustomShape 63"/>
          <p:cNvSpPr/>
          <p:nvPr/>
        </p:nvSpPr>
        <p:spPr>
          <a:xfrm>
            <a:off x="289080" y="4823640"/>
            <a:ext cx="190800" cy="298296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CBE752D8-6B50-4074-86A6-035686844803}" type="slidenum">
              <a:rPr b="0" lang="es-ES" sz="1000" spc="-1" strike="noStrike">
                <a:solidFill>
                  <a:srgbClr val="1aaaf7"/>
                </a:solidFill>
                <a:latin typeface="Arial"/>
                <a:ea typeface="DejaVu Sans"/>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2200" y="1097280"/>
            <a:ext cx="9272160" cy="282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The underlying technology</a:t>
            </a:r>
            <a:endParaRPr b="0" lang="en-US" sz="1600" spc="-1" strike="noStrike">
              <a:latin typeface="Arial"/>
            </a:endParaRPr>
          </a:p>
          <a:p>
            <a:pPr>
              <a:lnSpc>
                <a:spcPct val="100000"/>
              </a:lnSpc>
            </a:pPr>
            <a:r>
              <a:rPr b="0" lang="en-US" sz="1000" spc="-1" strike="noStrike">
                <a:solidFill>
                  <a:srgbClr val="000000"/>
                </a:solidFill>
                <a:latin typeface="Arial"/>
                <a:ea typeface="DejaVu Sans"/>
              </a:rPr>
              <a:t>Docker is written in the </a:t>
            </a:r>
            <a:r>
              <a:rPr b="0" lang="en-US" sz="1000" spc="-1" strike="noStrike" u="sng">
                <a:solidFill>
                  <a:srgbClr val="1aaaf7"/>
                </a:solidFill>
                <a:uFillTx/>
                <a:latin typeface="Arial"/>
                <a:ea typeface="DejaVu Sans"/>
                <a:hlinkClick r:id="rId1"/>
              </a:rPr>
              <a:t>Go programming language</a:t>
            </a:r>
            <a:r>
              <a:rPr b="0" lang="en-US" sz="1000" spc="-1" strike="noStrike">
                <a:solidFill>
                  <a:srgbClr val="1aaaf7"/>
                </a:solidFill>
                <a:latin typeface="Arial"/>
                <a:ea typeface="DejaVu Sans"/>
              </a:rPr>
              <a:t> and takes advantage of several features of the Linux kernel to deliver its functionality. </a:t>
            </a:r>
            <a:endParaRPr b="0" lang="en-US" sz="1000" spc="-1" strike="noStrike">
              <a:latin typeface="Arial"/>
            </a:endParaRPr>
          </a:p>
          <a:p>
            <a:pPr>
              <a:lnSpc>
                <a:spcPct val="100000"/>
              </a:lnSpc>
            </a:pPr>
            <a:r>
              <a:rPr b="0" lang="en-US" sz="1000" spc="-1" strike="noStrike">
                <a:solidFill>
                  <a:srgbClr val="1aaaf7"/>
                </a:solidFill>
                <a:latin typeface="Arial"/>
                <a:ea typeface="DejaVu Sans"/>
              </a:rPr>
              <a:t>Docker uses a technology called namespaces to provide the isolated workspace called the container. </a:t>
            </a:r>
            <a:endParaRPr b="0" lang="en-US" sz="1000" spc="-1" strike="noStrike">
              <a:latin typeface="Arial"/>
            </a:endParaRPr>
          </a:p>
          <a:p>
            <a:pPr>
              <a:lnSpc>
                <a:spcPct val="100000"/>
              </a:lnSpc>
            </a:pPr>
            <a:r>
              <a:rPr b="0" lang="en-US" sz="1000" spc="-1" strike="noStrike">
                <a:solidFill>
                  <a:srgbClr val="1aaaf7"/>
                </a:solidFill>
                <a:latin typeface="Arial"/>
                <a:ea typeface="DejaVu Sans"/>
              </a:rPr>
              <a:t>When you run a container, Docker creates a set of namespaces for that container.</a:t>
            </a:r>
            <a:endParaRPr b="0" lang="en-US" sz="1000" spc="-1" strike="noStrike">
              <a:latin typeface="Arial"/>
            </a:endParaRPr>
          </a:p>
          <a:p>
            <a:pPr>
              <a:lnSpc>
                <a:spcPct val="100000"/>
              </a:lnSpc>
            </a:pPr>
            <a:r>
              <a:rPr b="0" lang="en-US" sz="1000" spc="-1" strike="noStrike">
                <a:solidFill>
                  <a:srgbClr val="1aaaf7"/>
                </a:solidFill>
                <a:latin typeface="Arial"/>
                <a:ea typeface="DejaVu Sans"/>
              </a:rPr>
              <a:t>These namespaces provide a layer of isolation. </a:t>
            </a:r>
            <a:endParaRPr b="0" lang="en-US" sz="1000" spc="-1" strike="noStrike">
              <a:latin typeface="Arial"/>
            </a:endParaRPr>
          </a:p>
          <a:p>
            <a:pPr>
              <a:lnSpc>
                <a:spcPct val="100000"/>
              </a:lnSpc>
            </a:pPr>
            <a:r>
              <a:rPr b="0" lang="en-US" sz="1000" spc="-1" strike="noStrike">
                <a:solidFill>
                  <a:srgbClr val="1aaaf7"/>
                </a:solidFill>
                <a:latin typeface="Arial"/>
                <a:ea typeface="DejaVu Sans"/>
              </a:rPr>
              <a:t>Each aspect of a container runs in a separate namespace and its access is limited to that namespace.</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Installing Docker</a:t>
            </a:r>
            <a:endParaRPr b="0" lang="en-US" sz="4400" spc="-1" strike="noStrike">
              <a:latin typeface="Arial"/>
            </a:endParaRPr>
          </a:p>
        </p:txBody>
      </p:sp>
      <p:sp>
        <p:nvSpPr>
          <p:cNvPr id="343" name="CustomShape 2"/>
          <p:cNvSpPr/>
          <p:nvPr/>
        </p:nvSpPr>
        <p:spPr>
          <a:xfrm>
            <a:off x="628200" y="1369080"/>
            <a:ext cx="7885800" cy="326268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sv-SE" sz="2800" spc="-1" strike="noStrike">
                <a:solidFill>
                  <a:srgbClr val="000000"/>
                </a:solidFill>
                <a:latin typeface="Calibri"/>
                <a:ea typeface="DejaVu Sans"/>
              </a:rPr>
              <a:t>Installing docker on Windows:</a:t>
            </a:r>
            <a:endParaRPr b="0" lang="en-US" sz="2800" spc="-1" strike="noStrike">
              <a:latin typeface="Arial"/>
            </a:endParaRPr>
          </a:p>
          <a:p>
            <a:pPr marL="228600" indent="-227520">
              <a:lnSpc>
                <a:spcPct val="90000"/>
              </a:lnSpc>
              <a:spcBef>
                <a:spcPts val="1001"/>
              </a:spcBef>
              <a:buClr>
                <a:srgbClr val="000000"/>
              </a:buClr>
              <a:buFont typeface="Arial"/>
              <a:buChar char="•"/>
            </a:pPr>
            <a:r>
              <a:rPr b="0" lang="sv-SE" sz="2800" spc="-1" strike="noStrike" u="sng">
                <a:solidFill>
                  <a:srgbClr val="1aaaf7"/>
                </a:solidFill>
                <a:uFillTx/>
                <a:latin typeface="Calibri"/>
                <a:ea typeface="DejaVu Sans"/>
                <a:hlinkClick r:id="rId1"/>
              </a:rPr>
              <a:t>https://docs.docker.com/docker-for-windows/install</a:t>
            </a:r>
            <a:r>
              <a:rPr b="0" lang="sv-SE" sz="2800" spc="-1" strike="noStrike" u="sng">
                <a:solidFill>
                  <a:srgbClr val="1aaaf7"/>
                </a:solidFill>
                <a:uFillTx/>
                <a:latin typeface="Calibri"/>
                <a:ea typeface="DejaVu Sans"/>
                <a:hlinkClick r:id="rId2"/>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Installing docker on ubuntu</a:t>
            </a:r>
            <a:endParaRPr b="0" lang="en-US" sz="4400" spc="-1" strike="noStrike">
              <a:latin typeface="Arial"/>
            </a:endParaRPr>
          </a:p>
        </p:txBody>
      </p:sp>
      <p:sp>
        <p:nvSpPr>
          <p:cNvPr id="345" name="CustomShape 2"/>
          <p:cNvSpPr/>
          <p:nvPr/>
        </p:nvSpPr>
        <p:spPr>
          <a:xfrm>
            <a:off x="628200" y="1369080"/>
            <a:ext cx="7885800" cy="326268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sv-SE" sz="2800" spc="-1" strike="noStrike" u="sng">
                <a:solidFill>
                  <a:srgbClr val="1aaaf7"/>
                </a:solidFill>
                <a:uFillTx/>
                <a:latin typeface="Calibri"/>
                <a:ea typeface="DejaVu Sans"/>
                <a:hlinkClick r:id="rId1"/>
              </a:rPr>
              <a:t>https://tecadmin.net/install-docker-on-ubuntu</a:t>
            </a:r>
            <a:r>
              <a:rPr b="0" lang="sv-SE" sz="2800" spc="-1" strike="noStrike" u="sng">
                <a:solidFill>
                  <a:srgbClr val="1aaaf7"/>
                </a:solidFill>
                <a:uFillTx/>
                <a:latin typeface="Calibri"/>
                <a:ea typeface="DejaVu Sans"/>
                <a:hlinkClick r:id="rId2"/>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sv-SE" sz="2800" spc="-1" strike="noStrike" u="sng">
                <a:solidFill>
                  <a:srgbClr val="1aaaf7"/>
                </a:solidFill>
                <a:uFillTx/>
                <a:latin typeface="Calibri"/>
                <a:ea typeface="DejaVu Sans"/>
                <a:hlinkClick r:id="rId3"/>
              </a:rPr>
              <a:t>https://docs.docker.com/install/linux/docker-ce/ubuntu/</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6320" y="3265560"/>
            <a:ext cx="2741760" cy="143820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a:off x="5400360" y="3257640"/>
            <a:ext cx="2642040" cy="132876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1" name="CustomShape 3"/>
          <p:cNvSpPr/>
          <p:nvPr/>
        </p:nvSpPr>
        <p:spPr>
          <a:xfrm>
            <a:off x="5626440" y="1142640"/>
            <a:ext cx="2642040" cy="132876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2" name="CustomShape 4"/>
          <p:cNvSpPr/>
          <p:nvPr/>
        </p:nvSpPr>
        <p:spPr>
          <a:xfrm>
            <a:off x="152280" y="1142640"/>
            <a:ext cx="2741760" cy="135144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3" name="CustomShape 5"/>
          <p:cNvSpPr/>
          <p:nvPr/>
        </p:nvSpPr>
        <p:spPr>
          <a:xfrm>
            <a:off x="301680" y="282960"/>
            <a:ext cx="1422720" cy="87048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ea typeface="DejaVu Sans"/>
              </a:rPr>
              <a:t>Agenda</a:t>
            </a:r>
            <a:endParaRPr b="0" lang="en-US" sz="3200" spc="-1" strike="noStrike">
              <a:latin typeface="Arial"/>
            </a:endParaRPr>
          </a:p>
        </p:txBody>
      </p:sp>
      <p:sp>
        <p:nvSpPr>
          <p:cNvPr id="214" name="CustomShape 6"/>
          <p:cNvSpPr/>
          <p:nvPr/>
        </p:nvSpPr>
        <p:spPr>
          <a:xfrm>
            <a:off x="456480" y="1142640"/>
            <a:ext cx="2493000" cy="126072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a:t>
            </a:r>
            <a:r>
              <a:rPr b="1" lang="es-ES" sz="1200" spc="-1" strike="noStrike">
                <a:solidFill>
                  <a:srgbClr val="ffffff"/>
                </a:solidFill>
                <a:latin typeface="Arial"/>
                <a:ea typeface="DejaVu Sans"/>
              </a:rPr>
              <a:t>1</a:t>
            </a:r>
            <a:r>
              <a:rPr b="0" lang="es-ES" sz="1200" spc="-1" strike="noStrike">
                <a:solidFill>
                  <a:srgbClr val="ffffff"/>
                </a:solidFill>
                <a:latin typeface="Arial"/>
                <a:ea typeface="DejaVu Sans"/>
              </a:rPr>
              <a: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 Not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Basic Docker Commands  Dockerfiles</a:t>
            </a:r>
            <a:endParaRPr b="0" lang="en-US" sz="1200" spc="-1" strike="noStrike">
              <a:latin typeface="Arial"/>
            </a:endParaRPr>
          </a:p>
        </p:txBody>
      </p:sp>
      <p:sp>
        <p:nvSpPr>
          <p:cNvPr id="215" name="CustomShape 7"/>
          <p:cNvSpPr/>
          <p:nvPr/>
        </p:nvSpPr>
        <p:spPr>
          <a:xfrm>
            <a:off x="457200" y="3315240"/>
            <a:ext cx="1901520" cy="1058400"/>
          </a:xfrm>
          <a:prstGeom prst="rect">
            <a:avLst/>
          </a:prstGeom>
          <a:noFill/>
          <a:ln>
            <a:noFill/>
          </a:ln>
        </p:spPr>
        <p:style>
          <a:lnRef idx="0"/>
          <a:fillRef idx="0"/>
          <a:effectRef idx="0"/>
          <a:fontRef idx="minor"/>
        </p:style>
        <p:txBody>
          <a:bodyPr lIns="0" rIns="0" tIns="12600" bIns="0">
            <a:spAutoFit/>
          </a:bodyPr>
          <a:p>
            <a:pPr marL="12600">
              <a:lnSpc>
                <a:spcPct val="140000"/>
              </a:lnSpc>
              <a:spcBef>
                <a:spcPts val="99"/>
              </a:spcBef>
            </a:pPr>
            <a:r>
              <a:rPr b="1" lang="es-ES" sz="1200" spc="-7" strike="noStrike">
                <a:solidFill>
                  <a:srgbClr val="ffffff"/>
                </a:solidFill>
                <a:latin typeface="Arial"/>
                <a:ea typeface="DejaVu Sans"/>
              </a:rPr>
              <a:t>Section 2: </a:t>
            </a:r>
            <a:endParaRPr b="0" lang="en-US" sz="1200" spc="-1" strike="noStrike">
              <a:latin typeface="Arial"/>
            </a:endParaRPr>
          </a:p>
          <a:p>
            <a:pPr marL="12600">
              <a:lnSpc>
                <a:spcPct val="140000"/>
              </a:lnSpc>
              <a:spcBef>
                <a:spcPts val="99"/>
              </a:spcBef>
            </a:pPr>
            <a:endParaRPr b="0" lang="en-US" sz="1200" spc="-1" strike="noStrike">
              <a:latin typeface="Arial"/>
            </a:endParaRPr>
          </a:p>
          <a:p>
            <a:pPr marL="12600">
              <a:lnSpc>
                <a:spcPct val="140000"/>
              </a:lnSpc>
              <a:spcBef>
                <a:spcPts val="99"/>
              </a:spcBef>
            </a:pPr>
            <a:r>
              <a:rPr b="0" lang="es-ES" sz="1200" spc="-7" strike="noStrike">
                <a:solidFill>
                  <a:srgbClr val="ffffff"/>
                </a:solidFill>
                <a:latin typeface="Arial"/>
                <a:ea typeface="DejaVu Sans"/>
              </a:rPr>
              <a:t>Anatomy of </a:t>
            </a:r>
            <a:r>
              <a:rPr b="0" lang="es-ES" sz="1200" spc="-1" strike="noStrike">
                <a:solidFill>
                  <a:srgbClr val="ffffff"/>
                </a:solidFill>
                <a:latin typeface="Arial"/>
                <a:ea typeface="DejaVu Sans"/>
              </a:rPr>
              <a:t>a </a:t>
            </a:r>
            <a:r>
              <a:rPr b="0" lang="es-ES" sz="1200" spc="-7" strike="noStrike">
                <a:solidFill>
                  <a:srgbClr val="ffffff"/>
                </a:solidFill>
                <a:latin typeface="Arial"/>
                <a:ea typeface="DejaVu Sans"/>
              </a:rPr>
              <a:t>Docker</a:t>
            </a:r>
            <a:r>
              <a:rPr b="0" lang="es-ES" sz="1200" spc="-92" strike="noStrike">
                <a:solidFill>
                  <a:srgbClr val="ffffff"/>
                </a:solidFill>
                <a:latin typeface="Arial"/>
                <a:ea typeface="DejaVu Sans"/>
              </a:rPr>
              <a:t> </a:t>
            </a:r>
            <a:r>
              <a:rPr b="0" lang="es-ES" sz="1200" spc="-7" strike="noStrike">
                <a:solidFill>
                  <a:srgbClr val="ffffff"/>
                </a:solidFill>
                <a:latin typeface="Arial"/>
                <a:ea typeface="DejaVu Sans"/>
              </a:rPr>
              <a:t>image  Docker</a:t>
            </a:r>
            <a:r>
              <a:rPr b="0" lang="es-ES" sz="1200" spc="-12" strike="noStrike">
                <a:solidFill>
                  <a:srgbClr val="ffffff"/>
                </a:solidFill>
                <a:latin typeface="Arial"/>
                <a:ea typeface="DejaVu Sans"/>
              </a:rPr>
              <a:t> </a:t>
            </a:r>
            <a:r>
              <a:rPr b="0" lang="es-ES" sz="1200" spc="-1" strike="noStrike">
                <a:solidFill>
                  <a:srgbClr val="ffffff"/>
                </a:solidFill>
                <a:latin typeface="Arial"/>
                <a:ea typeface="DejaVu Sans"/>
              </a:rPr>
              <a:t>volumes</a:t>
            </a:r>
            <a:endParaRPr b="0" lang="en-US" sz="1200" spc="-1" strike="noStrike">
              <a:latin typeface="Arial"/>
            </a:endParaRPr>
          </a:p>
        </p:txBody>
      </p:sp>
      <p:sp>
        <p:nvSpPr>
          <p:cNvPr id="216" name="CustomShape 8"/>
          <p:cNvSpPr/>
          <p:nvPr/>
        </p:nvSpPr>
        <p:spPr>
          <a:xfrm>
            <a:off x="5852520" y="1164960"/>
            <a:ext cx="2189880" cy="79416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3:</a:t>
            </a:r>
            <a:endParaRPr b="0" lang="en-US" sz="1200" spc="-1" strike="noStrike">
              <a:latin typeface="Arial"/>
            </a:endParaRPr>
          </a:p>
          <a:p>
            <a:pPr marL="12600">
              <a:lnSpc>
                <a:spcPct val="100000"/>
              </a:lnSpc>
              <a:spcBef>
                <a:spcPts val="686"/>
              </a:spcBef>
            </a:pPr>
            <a:endParaRPr b="0" lang="en-US" sz="1200" spc="-1" strike="noStrike">
              <a:latin typeface="Arial"/>
            </a:endParaRPr>
          </a:p>
          <a:p>
            <a:pPr marL="12600">
              <a:lnSpc>
                <a:spcPct val="140000"/>
              </a:lnSpc>
            </a:pPr>
            <a:r>
              <a:rPr b="0" lang="es-ES" sz="1200" spc="-7" strike="noStrike">
                <a:solidFill>
                  <a:srgbClr val="ffffff"/>
                </a:solidFill>
                <a:latin typeface="Arial"/>
                <a:ea typeface="DejaVu Sans"/>
              </a:rPr>
              <a:t>Networking</a:t>
            </a:r>
            <a:endParaRPr b="0" lang="en-US" sz="1200" spc="-1" strike="noStrike">
              <a:latin typeface="Arial"/>
            </a:endParaRPr>
          </a:p>
        </p:txBody>
      </p:sp>
      <p:sp>
        <p:nvSpPr>
          <p:cNvPr id="217" name="CustomShape 9"/>
          <p:cNvSpPr/>
          <p:nvPr/>
        </p:nvSpPr>
        <p:spPr>
          <a:xfrm>
            <a:off x="5801040" y="3314160"/>
            <a:ext cx="2511360" cy="1059840"/>
          </a:xfrm>
          <a:prstGeom prst="rect">
            <a:avLst/>
          </a:prstGeom>
          <a:noFill/>
          <a:ln>
            <a:noFill/>
          </a:ln>
        </p:spPr>
        <p:style>
          <a:lnRef idx="0"/>
          <a:fillRef idx="0"/>
          <a:effectRef idx="0"/>
          <a:fontRef idx="minor"/>
        </p:style>
        <p:txBody>
          <a:bodyPr lIns="0" rIns="0" tIns="12600" bIns="0">
            <a:spAutoFit/>
          </a:bodyPr>
          <a:p>
            <a:pPr marL="12600" algn="just">
              <a:lnSpc>
                <a:spcPct val="140000"/>
              </a:lnSpc>
              <a:spcBef>
                <a:spcPts val="99"/>
              </a:spcBef>
            </a:pPr>
            <a:r>
              <a:rPr b="1" lang="es-ES" sz="1200" spc="-7" strike="noStrike">
                <a:solidFill>
                  <a:srgbClr val="ffffff"/>
                </a:solidFill>
                <a:latin typeface="Arial"/>
                <a:ea typeface="DejaVu Sans"/>
              </a:rPr>
              <a:t>Section 4:</a:t>
            </a:r>
            <a:endParaRPr b="0" lang="en-US" sz="1200" spc="-1" strike="noStrike">
              <a:latin typeface="Arial"/>
            </a:endParaRPr>
          </a:p>
          <a:p>
            <a:pPr marL="12600" algn="just">
              <a:lnSpc>
                <a:spcPct val="140000"/>
              </a:lnSpc>
              <a:spcBef>
                <a:spcPts val="99"/>
              </a:spcBef>
            </a:pPr>
            <a:endParaRPr b="0" lang="en-US" sz="1200" spc="-1" strike="noStrike">
              <a:latin typeface="Arial"/>
            </a:endParaRPr>
          </a:p>
          <a:p>
            <a:pPr marL="12600" algn="just">
              <a:lnSpc>
                <a:spcPct val="140000"/>
              </a:lnSpc>
              <a:spcBef>
                <a:spcPts val="99"/>
              </a:spcBef>
            </a:pPr>
            <a:r>
              <a:rPr b="0" lang="es-ES" sz="1200" spc="-7" strike="noStrike">
                <a:solidFill>
                  <a:srgbClr val="ffffff"/>
                </a:solidFill>
                <a:latin typeface="Arial"/>
                <a:ea typeface="DejaVu Sans"/>
              </a:rPr>
              <a:t>Docker </a:t>
            </a:r>
            <a:r>
              <a:rPr b="0" lang="es-ES" sz="1200" spc="-1" strike="noStrike">
                <a:solidFill>
                  <a:srgbClr val="ffffff"/>
                </a:solidFill>
                <a:latin typeface="Arial"/>
                <a:ea typeface="DejaVu Sans"/>
              </a:rPr>
              <a:t>compose /</a:t>
            </a:r>
            <a:r>
              <a:rPr b="0" lang="es-ES" sz="1200" spc="-106" strike="noStrike">
                <a:solidFill>
                  <a:srgbClr val="ffffff"/>
                </a:solidFill>
                <a:latin typeface="Arial"/>
                <a:ea typeface="DejaVu Sans"/>
              </a:rPr>
              <a:t> </a:t>
            </a:r>
            <a:r>
              <a:rPr b="0" lang="es-ES" sz="1200" spc="-1" strike="noStrike">
                <a:solidFill>
                  <a:srgbClr val="ffffff"/>
                </a:solidFill>
                <a:latin typeface="Arial"/>
                <a:ea typeface="DejaVu Sans"/>
              </a:rPr>
              <a:t>stacks  </a:t>
            </a:r>
            <a:endParaRPr b="0" lang="en-US" sz="1200" spc="-1" strike="noStrike">
              <a:latin typeface="Arial"/>
            </a:endParaRPr>
          </a:p>
          <a:p>
            <a:pPr marL="12600" algn="just">
              <a:lnSpc>
                <a:spcPct val="100000"/>
              </a:lnSpc>
              <a:spcBef>
                <a:spcPts val="584"/>
              </a:spcBef>
            </a:pPr>
            <a:r>
              <a:rPr b="0" i="1" lang="es-ES" sz="1200" spc="-7" strike="noStrike">
                <a:solidFill>
                  <a:srgbClr val="ffffff"/>
                </a:solidFill>
                <a:latin typeface="Arial"/>
                <a:ea typeface="DejaVu Sans"/>
              </a:rPr>
              <a:t>Demo</a:t>
            </a:r>
            <a:endParaRPr b="0" lang="en-US" sz="1200" spc="-1" strike="noStrike">
              <a:latin typeface="Arial"/>
            </a:endParaRPr>
          </a:p>
        </p:txBody>
      </p:sp>
      <p:pic>
        <p:nvPicPr>
          <p:cNvPr id="218" name="Imagen 14" descr=""/>
          <p:cNvPicPr/>
          <p:nvPr/>
        </p:nvPicPr>
        <p:blipFill>
          <a:blip r:embed="rId1"/>
          <a:stretch/>
        </p:blipFill>
        <p:spPr>
          <a:xfrm>
            <a:off x="3005640" y="1352520"/>
            <a:ext cx="2356920" cy="28861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Installing docker on mac</a:t>
            </a:r>
            <a:endParaRPr b="0" lang="en-US" sz="4400" spc="-1" strike="noStrike">
              <a:latin typeface="Arial"/>
            </a:endParaRPr>
          </a:p>
        </p:txBody>
      </p:sp>
      <p:sp>
        <p:nvSpPr>
          <p:cNvPr id="347" name="CustomShape 2"/>
          <p:cNvSpPr/>
          <p:nvPr/>
        </p:nvSpPr>
        <p:spPr>
          <a:xfrm>
            <a:off x="628200" y="1369080"/>
            <a:ext cx="7885800" cy="326268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sv-SE" sz="2800" spc="-1" strike="noStrike" u="sng">
                <a:solidFill>
                  <a:srgbClr val="1aaaf7"/>
                </a:solidFill>
                <a:uFillTx/>
                <a:latin typeface="Calibri"/>
                <a:ea typeface="DejaVu Sans"/>
                <a:hlinkClick r:id="rId1"/>
              </a:rPr>
              <a:t>https://docs.docker.com/docker-for-mac/install/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Container</a:t>
            </a:r>
            <a:endParaRPr b="0" lang="en-US" sz="4400" spc="-1" strike="noStrike">
              <a:latin typeface="Arial"/>
            </a:endParaRPr>
          </a:p>
        </p:txBody>
      </p:sp>
      <p:sp>
        <p:nvSpPr>
          <p:cNvPr id="349" name="CustomShape 2"/>
          <p:cNvSpPr/>
          <p:nvPr/>
        </p:nvSpPr>
        <p:spPr>
          <a:xfrm>
            <a:off x="628200" y="1369080"/>
            <a:ext cx="7885800" cy="326268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sv-SE" sz="2800" spc="-1" strike="noStrike" u="sng">
                <a:solidFill>
                  <a:srgbClr val="1aaaf7"/>
                </a:solidFill>
                <a:uFillTx/>
                <a:latin typeface="Calibri"/>
                <a:ea typeface="DejaVu Sans"/>
                <a:hlinkClick r:id="rId1"/>
              </a:rPr>
              <a:t>https://www.docker.com/resources/what-container</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A container is a standard unit of software that packages up code and all its dependencies so the application runs quickly and reliably from one computing environment to another.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0" name="Content Placeholder 3" descr=""/>
          <p:cNvPicPr/>
          <p:nvPr/>
        </p:nvPicPr>
        <p:blipFill>
          <a:blip r:embed="rId1"/>
          <a:stretch/>
        </p:blipFill>
        <p:spPr>
          <a:xfrm>
            <a:off x="104400" y="142920"/>
            <a:ext cx="8712000" cy="49003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Content Placeholder 3_0" descr=""/>
          <p:cNvPicPr/>
          <p:nvPr/>
        </p:nvPicPr>
        <p:blipFill>
          <a:blip r:embed="rId1"/>
          <a:stretch/>
        </p:blipFill>
        <p:spPr>
          <a:xfrm>
            <a:off x="91440" y="1596960"/>
            <a:ext cx="9012600" cy="2791440"/>
          </a:xfrm>
          <a:prstGeom prst="rect">
            <a:avLst/>
          </a:prstGeom>
          <a:ln>
            <a:noFill/>
          </a:ln>
        </p:spPr>
      </p:pic>
      <p:sp>
        <p:nvSpPr>
          <p:cNvPr id="352" name="CustomShape 1"/>
          <p:cNvSpPr/>
          <p:nvPr/>
        </p:nvSpPr>
        <p:spPr>
          <a:xfrm>
            <a:off x="365760" y="184680"/>
            <a:ext cx="78217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A Docker container image is a lightweight, standalone, executable package of software that includes everything needed to run an application: code, runtime, system tools, system libraries and settings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Docker Image</a:t>
            </a:r>
            <a:endParaRPr b="0" lang="en-US" sz="4400" spc="-1" strike="noStrike">
              <a:latin typeface="Arial"/>
            </a:endParaRPr>
          </a:p>
        </p:txBody>
      </p:sp>
      <p:sp>
        <p:nvSpPr>
          <p:cNvPr id="354" name="CustomShape 2"/>
          <p:cNvSpPr/>
          <p:nvPr/>
        </p:nvSpPr>
        <p:spPr>
          <a:xfrm>
            <a:off x="628200" y="1369080"/>
            <a:ext cx="7885800" cy="326268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a:t>
            </a:r>
            <a:r>
              <a:rPr b="1" lang="en-US" sz="2800" spc="-1" strike="noStrike">
                <a:solidFill>
                  <a:srgbClr val="000000"/>
                </a:solidFill>
                <a:latin typeface="Calibri"/>
                <a:ea typeface="DejaVu Sans"/>
              </a:rPr>
              <a:t>Docker image</a:t>
            </a:r>
            <a:r>
              <a:rPr b="0" lang="en-US" sz="2800" spc="-1" strike="noStrike">
                <a:solidFill>
                  <a:srgbClr val="000000"/>
                </a:solidFill>
                <a:latin typeface="Calibri"/>
                <a:ea typeface="DejaVu Sans"/>
              </a:rPr>
              <a:t> is a file, comprised of multiple layers, used to execute code in a </a:t>
            </a:r>
            <a:r>
              <a:rPr b="1" lang="en-US" sz="2800" spc="-1" strike="noStrike">
                <a:solidFill>
                  <a:srgbClr val="000000"/>
                </a:solidFill>
                <a:latin typeface="Calibri"/>
                <a:ea typeface="DejaVu Sans"/>
              </a:rPr>
              <a:t>Docker container</a:t>
            </a:r>
            <a:r>
              <a:rPr b="0" lang="en-US" sz="2800" spc="-1" strike="noStrike">
                <a:solidFill>
                  <a:srgbClr val="000000"/>
                </a:solidFill>
                <a:latin typeface="Calibri"/>
                <a:ea typeface="DejaVu Sans"/>
              </a:rPr>
              <a:t>. An </a:t>
            </a:r>
            <a:r>
              <a:rPr b="1" lang="en-US" sz="2800" spc="-1" strike="noStrike">
                <a:solidFill>
                  <a:srgbClr val="000000"/>
                </a:solidFill>
                <a:latin typeface="Calibri"/>
                <a:ea typeface="DejaVu Sans"/>
              </a:rPr>
              <a:t>image</a:t>
            </a:r>
            <a:r>
              <a:rPr b="0" lang="en-US" sz="2800" spc="-1" strike="noStrike">
                <a:solidFill>
                  <a:srgbClr val="000000"/>
                </a:solidFill>
                <a:latin typeface="Calibri"/>
                <a:ea typeface="DejaVu Sans"/>
              </a:rPr>
              <a:t>is essentially built from the instructions for a complete and executable version of an application, which relies on the host OS kernel.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Image</a:t>
            </a:r>
            <a:endParaRPr b="0" lang="en-US" sz="4400" spc="-1" strike="noStrike">
              <a:latin typeface="Arial"/>
            </a:endParaRPr>
          </a:p>
        </p:txBody>
      </p:sp>
      <p:pic>
        <p:nvPicPr>
          <p:cNvPr id="356" name="Content Placeholder 3_2" descr=""/>
          <p:cNvPicPr/>
          <p:nvPr/>
        </p:nvPicPr>
        <p:blipFill>
          <a:blip r:embed="rId1"/>
          <a:stretch/>
        </p:blipFill>
        <p:spPr>
          <a:xfrm>
            <a:off x="0" y="-242280"/>
            <a:ext cx="9600120" cy="48744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628200" y="273600"/>
            <a:ext cx="7885800" cy="9932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ea typeface="DejaVu Sans"/>
              </a:rPr>
              <a:t>Docker images</a:t>
            </a:r>
            <a:endParaRPr b="0" lang="en-US" sz="4400" spc="-1" strike="noStrike">
              <a:latin typeface="Arial"/>
            </a:endParaRPr>
          </a:p>
        </p:txBody>
      </p:sp>
      <p:pic>
        <p:nvPicPr>
          <p:cNvPr id="358" name="Content Placeholder 3_3" descr=""/>
          <p:cNvPicPr/>
          <p:nvPr/>
        </p:nvPicPr>
        <p:blipFill>
          <a:blip r:embed="rId1"/>
          <a:stretch/>
        </p:blipFill>
        <p:spPr>
          <a:xfrm>
            <a:off x="1379880" y="1131840"/>
            <a:ext cx="7614360" cy="35740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01680" y="284760"/>
            <a:ext cx="4145040" cy="8744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 </a:t>
            </a:r>
            <a:r>
              <a:rPr b="0" lang="es-ES" sz="2850" spc="-1" strike="noStrike">
                <a:solidFill>
                  <a:srgbClr val="1aaaf7"/>
                </a:solidFill>
                <a:latin typeface="Arial"/>
                <a:ea typeface="DejaVu Sans"/>
              </a:rPr>
              <a:t>Docker</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Commands Lab</a:t>
            </a:r>
            <a:endParaRPr b="0" lang="en-US" sz="28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301680" y="284760"/>
            <a:ext cx="4145040" cy="8744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Basic Docker</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Commands</a:t>
            </a:r>
            <a:endParaRPr b="0" lang="en-US" sz="2850" spc="-1" strike="noStrike">
              <a:latin typeface="Arial"/>
            </a:endParaRPr>
          </a:p>
        </p:txBody>
      </p:sp>
      <p:sp>
        <p:nvSpPr>
          <p:cNvPr id="361" name="CustomShape 2"/>
          <p:cNvSpPr/>
          <p:nvPr/>
        </p:nvSpPr>
        <p:spPr>
          <a:xfrm>
            <a:off x="1774800" y="903960"/>
            <a:ext cx="4782600" cy="404892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1)Pull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pull hello-world:latest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2)List docker image</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image ls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3)Start container or Run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run --name hello hello-world:latest</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4) List all running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ps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5) Stop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docker stop hello(or &lt;container id&gt;)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Docker Hub Signup</a:t>
            </a:r>
            <a:endParaRPr b="0" lang="en-US" sz="4400" spc="-1" strike="noStrike">
              <a:latin typeface="Arial"/>
            </a:endParaRPr>
          </a:p>
        </p:txBody>
      </p:sp>
      <p:sp>
        <p:nvSpPr>
          <p:cNvPr id="363"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1"/>
              </a:rPr>
              <a:t>https://hub.docker.com</a:t>
            </a:r>
            <a:r>
              <a:rPr b="0" lang="sv-SE" sz="2800" spc="-1" strike="noStrike" u="sng">
                <a:solidFill>
                  <a:srgbClr val="1aaaf7"/>
                </a:solidFill>
                <a:uFillTx/>
                <a:latin typeface="Calibri"/>
                <a:hlinkClick r:id="rId2"/>
              </a:rPr>
              <a:t>/</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364" name="Picture 3_1" descr=""/>
          <p:cNvPicPr/>
          <p:nvPr/>
        </p:nvPicPr>
        <p:blipFill>
          <a:blip r:embed="rId3"/>
          <a:stretch/>
        </p:blipFill>
        <p:spPr>
          <a:xfrm>
            <a:off x="628200" y="1815480"/>
            <a:ext cx="7289640" cy="3220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58880" y="1328400"/>
            <a:ext cx="5747760" cy="24501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4000" spc="-12" strike="noStrike">
                <a:solidFill>
                  <a:srgbClr val="000000"/>
                </a:solidFill>
                <a:latin typeface="Arial"/>
                <a:ea typeface="DejaVu Sans"/>
              </a:rPr>
              <a:t>Section </a:t>
            </a:r>
            <a:r>
              <a:rPr b="0" lang="es-ES" sz="4000" spc="-7" strike="noStrike">
                <a:solidFill>
                  <a:srgbClr val="000000"/>
                </a:solidFill>
                <a:latin typeface="Arial"/>
                <a:ea typeface="DejaVu Sans"/>
              </a:rPr>
              <a:t>1:  </a:t>
            </a:r>
            <a:r>
              <a:rPr b="0" lang="es-ES" sz="4000" spc="-12" strike="noStrike">
                <a:solidFill>
                  <a:srgbClr val="ffffff"/>
                </a:solidFill>
                <a:latin typeface="Arial"/>
                <a:ea typeface="DejaVu Sans"/>
              </a:rPr>
              <a:t>What </a:t>
            </a:r>
            <a:r>
              <a:rPr b="0" lang="es-ES" sz="4000" spc="-7" strike="noStrike">
                <a:solidFill>
                  <a:srgbClr val="ffffff"/>
                </a:solidFill>
                <a:latin typeface="Arial"/>
                <a:ea typeface="DejaVu Sans"/>
              </a:rPr>
              <a:t>is</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Docker</a:t>
            </a:r>
            <a:endParaRPr b="0" lang="en-US" sz="4000" spc="-1" strike="noStrike">
              <a:latin typeface="Arial"/>
            </a:endParaRPr>
          </a:p>
          <a:p>
            <a:pPr marL="12600">
              <a:lnSpc>
                <a:spcPct val="100000"/>
              </a:lnSpc>
            </a:pPr>
            <a:r>
              <a:rPr b="0" lang="es-ES" sz="4000" spc="-12" strike="noStrike">
                <a:solidFill>
                  <a:srgbClr val="ffffff"/>
                </a:solidFill>
                <a:latin typeface="Arial"/>
                <a:ea typeface="DejaVu Sans"/>
              </a:rPr>
              <a:t>Basic </a:t>
            </a:r>
            <a:r>
              <a:rPr b="0" lang="es-ES" sz="4000" spc="-7" strike="noStrike">
                <a:solidFill>
                  <a:srgbClr val="ffffff"/>
                </a:solidFill>
                <a:latin typeface="Arial"/>
                <a:ea typeface="DejaVu Sans"/>
              </a:rPr>
              <a:t>Docker</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Commands  Dockerfiles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Docker Hub Sign In</a:t>
            </a:r>
            <a:endParaRPr b="0" lang="en-US" sz="4400" spc="-1" strike="noStrike">
              <a:latin typeface="Arial"/>
            </a:endParaRPr>
          </a:p>
        </p:txBody>
      </p:sp>
      <p:pic>
        <p:nvPicPr>
          <p:cNvPr id="366" name="Content Placeholder 3_4" descr=""/>
          <p:cNvPicPr/>
          <p:nvPr/>
        </p:nvPicPr>
        <p:blipFill>
          <a:blip r:embed="rId1"/>
          <a:stretch/>
        </p:blipFill>
        <p:spPr>
          <a:xfrm>
            <a:off x="1031760" y="1369080"/>
            <a:ext cx="5342040" cy="32630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Login Screen</a:t>
            </a:r>
            <a:endParaRPr b="0" lang="en-US" sz="4400" spc="-1" strike="noStrike">
              <a:latin typeface="Arial"/>
            </a:endParaRPr>
          </a:p>
        </p:txBody>
      </p:sp>
      <p:pic>
        <p:nvPicPr>
          <p:cNvPr id="368" name="Content Placeholder 3_5" descr=""/>
          <p:cNvPicPr/>
          <p:nvPr/>
        </p:nvPicPr>
        <p:blipFill>
          <a:blip r:embed="rId1"/>
          <a:stretch/>
        </p:blipFill>
        <p:spPr>
          <a:xfrm>
            <a:off x="628200" y="1441800"/>
            <a:ext cx="7886160" cy="31176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08800" y="331560"/>
            <a:ext cx="8724600" cy="481320"/>
          </a:xfrm>
          <a:prstGeom prst="rect">
            <a:avLst/>
          </a:prstGeom>
          <a:noFill/>
          <a:ln>
            <a:noFill/>
          </a:ln>
        </p:spPr>
        <p:style>
          <a:lnRef idx="0"/>
          <a:fillRef idx="0"/>
          <a:effectRef idx="0"/>
          <a:fontRef idx="minor"/>
        </p:style>
      </p:sp>
      <p:sp>
        <p:nvSpPr>
          <p:cNvPr id="370" name="CustomShape 2"/>
          <p:cNvSpPr/>
          <p:nvPr/>
        </p:nvSpPr>
        <p:spPr>
          <a:xfrm>
            <a:off x="1777320" y="1280160"/>
            <a:ext cx="4251960" cy="340956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6)Remove docker container</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 hello (or &lt;container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7)Remove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rmi hello-world(or &lt;image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8)Build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build –t hello-world:2.0 .</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9)Push docker image to repository</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push hello:2.0</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10) List docker images</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11) docker -help</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440" y="0"/>
            <a:ext cx="9139680" cy="5141880"/>
          </a:xfrm>
          <a:prstGeom prst="rect">
            <a:avLst/>
          </a:prstGeom>
          <a:blipFill rotWithShape="0">
            <a:blip r:embed="rId1"/>
            <a:stretch>
              <a:fillRect/>
            </a:stretch>
          </a:blipFill>
          <a:ln>
            <a:noFill/>
          </a:ln>
        </p:spPr>
        <p:style>
          <a:lnRef idx="0"/>
          <a:fillRef idx="0"/>
          <a:effectRef idx="0"/>
          <a:fontRef idx="minor"/>
        </p:style>
      </p:sp>
      <p:sp>
        <p:nvSpPr>
          <p:cNvPr id="372" name="CustomShape 2"/>
          <p:cNvSpPr/>
          <p:nvPr/>
        </p:nvSpPr>
        <p:spPr>
          <a:xfrm>
            <a:off x="0" y="0"/>
            <a:ext cx="4174560" cy="5141880"/>
          </a:xfrm>
          <a:prstGeom prst="rect">
            <a:avLst/>
          </a:prstGeom>
          <a:blipFill rotWithShape="0">
            <a:blip r:embed="rId2"/>
            <a:stretch>
              <a:fillRect/>
            </a:stretch>
          </a:blipFill>
          <a:ln>
            <a:noFill/>
          </a:ln>
        </p:spPr>
        <p:style>
          <a:lnRef idx="0"/>
          <a:fillRef idx="0"/>
          <a:effectRef idx="0"/>
          <a:fontRef idx="minor"/>
        </p:style>
      </p:sp>
      <p:sp>
        <p:nvSpPr>
          <p:cNvPr id="373" name="CustomShape 3"/>
          <p:cNvSpPr/>
          <p:nvPr/>
        </p:nvSpPr>
        <p:spPr>
          <a:xfrm>
            <a:off x="3100680" y="1155240"/>
            <a:ext cx="2941200" cy="246744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149800" y="3922920"/>
            <a:ext cx="3170520" cy="693000"/>
          </a:xfrm>
          <a:prstGeom prst="rect">
            <a:avLst/>
          </a:prstGeom>
          <a:noFill/>
          <a:ln>
            <a:noFill/>
          </a:ln>
        </p:spPr>
        <p:style>
          <a:lnRef idx="0"/>
          <a:fillRef idx="0"/>
          <a:effectRef idx="0"/>
          <a:fontRef idx="minor"/>
        </p:style>
      </p:sp>
      <p:sp>
        <p:nvSpPr>
          <p:cNvPr id="221" name="CustomShape 2"/>
          <p:cNvSpPr/>
          <p:nvPr/>
        </p:nvSpPr>
        <p:spPr>
          <a:xfrm>
            <a:off x="442440" y="1371600"/>
            <a:ext cx="7054920" cy="302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Docker is an open platform for developing, shipping, and running applications</a:t>
            </a:r>
            <a:endParaRPr b="0" lang="en-US" sz="1000" spc="-1" strike="noStrike">
              <a:latin typeface="Arial"/>
            </a:endParaRPr>
          </a:p>
          <a:p>
            <a:pPr>
              <a:lnSpc>
                <a:spcPct val="100000"/>
              </a:lnSpc>
            </a:pPr>
            <a:r>
              <a:rPr b="0" lang="en-US" sz="1000" spc="-1" strike="noStrike">
                <a:solidFill>
                  <a:srgbClr val="000000"/>
                </a:solidFill>
                <a:latin typeface="Arial"/>
                <a:ea typeface="DejaVu Sans"/>
              </a:rPr>
              <a:t>Docker enables you to separate your applications from your infrastructure so you can deliver software quickly</a:t>
            </a:r>
            <a:endParaRPr b="0" lang="en-US" sz="1000" spc="-1" strike="noStrike">
              <a:latin typeface="Arial"/>
            </a:endParaRPr>
          </a:p>
          <a:p>
            <a:pPr>
              <a:lnSpc>
                <a:spcPct val="100000"/>
              </a:lnSpc>
            </a:pPr>
            <a:r>
              <a:rPr b="0" lang="en-US" sz="1000" spc="-1" strike="noStrike">
                <a:solidFill>
                  <a:srgbClr val="000000"/>
                </a:solidFill>
                <a:latin typeface="Arial"/>
                <a:ea typeface="DejaVu Sans"/>
              </a:rPr>
              <a:t>With Docker, you can manage your infrastructure in the same ways you manage your applications</a:t>
            </a:r>
            <a:endParaRPr b="0" lang="en-US" sz="1000" spc="-1" strike="noStrike">
              <a:latin typeface="Arial"/>
            </a:endParaRPr>
          </a:p>
          <a:p>
            <a:pPr>
              <a:lnSpc>
                <a:spcPct val="100000"/>
              </a:lnSpc>
            </a:pPr>
            <a:r>
              <a:rPr b="0" lang="en-US" sz="1000" spc="-1" strike="noStrike">
                <a:solidFill>
                  <a:srgbClr val="000000"/>
                </a:solidFill>
                <a:latin typeface="Arial"/>
                <a:ea typeface="DejaVu Sans"/>
              </a:rPr>
              <a:t>Docker provides the ability to package and run an application in a loosely isolated environment called a container</a:t>
            </a:r>
            <a:endParaRPr b="0" lang="en-US" sz="1000" spc="-1" strike="noStrike">
              <a:latin typeface="Arial"/>
            </a:endParaRPr>
          </a:p>
          <a:p>
            <a:pPr>
              <a:lnSpc>
                <a:spcPct val="100000"/>
              </a:lnSpc>
            </a:pPr>
            <a:r>
              <a:rPr b="0" lang="en-US" sz="1000" spc="-1" strike="noStrike">
                <a:solidFill>
                  <a:srgbClr val="000000"/>
                </a:solidFill>
                <a:latin typeface="Arial"/>
                <a:ea typeface="DejaVu Sans"/>
              </a:rPr>
              <a:t>The isolation and security allows you to run many containers simultaneously on a given host. </a:t>
            </a:r>
            <a:endParaRPr b="0" lang="en-US" sz="1000" spc="-1" strike="noStrike">
              <a:latin typeface="Arial"/>
            </a:endParaRPr>
          </a:p>
          <a:p>
            <a:pPr>
              <a:lnSpc>
                <a:spcPct val="100000"/>
              </a:lnSpc>
            </a:pPr>
            <a:r>
              <a:rPr b="0" lang="en-US" sz="1000" spc="-1" strike="noStrike">
                <a:solidFill>
                  <a:srgbClr val="000000"/>
                </a:solidFill>
                <a:latin typeface="Arial"/>
                <a:ea typeface="DejaVu Sans"/>
              </a:rPr>
              <a:t>Containers are lightweight and contain everything needed to run the application, so you do not need to rely on what is currently installed on the host. </a:t>
            </a:r>
            <a:endParaRPr b="0" lang="en-US" sz="1000" spc="-1" strike="noStrike">
              <a:latin typeface="Arial"/>
            </a:endParaRPr>
          </a:p>
          <a:p>
            <a:pPr>
              <a:lnSpc>
                <a:spcPct val="100000"/>
              </a:lnSpc>
            </a:pPr>
            <a:r>
              <a:rPr b="0" lang="en-US" sz="1000" spc="-1" strike="noStrike">
                <a:solidFill>
                  <a:srgbClr val="000000"/>
                </a:solidFill>
                <a:latin typeface="Arial"/>
                <a:ea typeface="DejaVu Sans"/>
              </a:rPr>
              <a:t>You can easily share containers while you work, and be sure that everyone you share with gets the same container that works in the same way.</a:t>
            </a:r>
            <a:endParaRPr b="0" lang="en-US" sz="1000" spc="-1" strike="noStrike">
              <a:latin typeface="Arial"/>
            </a:endParaRPr>
          </a:p>
        </p:txBody>
      </p:sp>
      <p:sp>
        <p:nvSpPr>
          <p:cNvPr id="222" name="CustomShape 3"/>
          <p:cNvSpPr/>
          <p:nvPr/>
        </p:nvSpPr>
        <p:spPr>
          <a:xfrm>
            <a:off x="418320" y="607320"/>
            <a:ext cx="6713280" cy="48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700" spc="-1" strike="noStrike">
                <a:solidFill>
                  <a:srgbClr val="3e3e3e"/>
                </a:solidFill>
                <a:latin typeface="Tahoma"/>
                <a:ea typeface="DejaVu Sans"/>
              </a:rPr>
              <a:t>What is docker</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71000" y="822960"/>
            <a:ext cx="8825760" cy="232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Docker provides tooling and a platform to manage the lifecycle of your containers:</a:t>
            </a:r>
            <a:endParaRPr b="0" lang="en-US" sz="1000" spc="-1" strike="noStrike">
              <a:latin typeface="Arial"/>
            </a:endParaRPr>
          </a:p>
          <a:p>
            <a:pPr>
              <a:lnSpc>
                <a:spcPct val="100000"/>
              </a:lnSpc>
            </a:pPr>
            <a:r>
              <a:rPr b="0" lang="en-US" sz="1000" spc="-1" strike="noStrike">
                <a:solidFill>
                  <a:srgbClr val="000000"/>
                </a:solidFill>
                <a:latin typeface="Arial"/>
                <a:ea typeface="DejaVu Sans"/>
              </a:rPr>
              <a:t>Develop your application and its supporting components using containers.</a:t>
            </a:r>
            <a:endParaRPr b="0" lang="en-US" sz="1000" spc="-1" strike="noStrike">
              <a:latin typeface="Arial"/>
            </a:endParaRPr>
          </a:p>
          <a:p>
            <a:pPr>
              <a:lnSpc>
                <a:spcPct val="100000"/>
              </a:lnSpc>
            </a:pPr>
            <a:r>
              <a:rPr b="0" lang="en-US" sz="1000" spc="-1" strike="noStrike">
                <a:solidFill>
                  <a:srgbClr val="000000"/>
                </a:solidFill>
                <a:latin typeface="Arial"/>
                <a:ea typeface="DejaVu Sans"/>
              </a:rPr>
              <a:t>The container becomes the unit for distributing and testing your application.</a:t>
            </a:r>
            <a:endParaRPr b="0" lang="en-US" sz="1000" spc="-1" strike="noStrike">
              <a:latin typeface="Arial"/>
            </a:endParaRPr>
          </a:p>
          <a:p>
            <a:pPr>
              <a:lnSpc>
                <a:spcPct val="100000"/>
              </a:lnSpc>
            </a:pPr>
            <a:r>
              <a:rPr b="0" lang="en-US" sz="1000" spc="-1" strike="noStrike">
                <a:solidFill>
                  <a:srgbClr val="000000"/>
                </a:solidFill>
                <a:latin typeface="Arial"/>
                <a:ea typeface="DejaVu Sans"/>
              </a:rPr>
              <a:t>When you’re ready, deploy your application into your production environment, as a container or an orchestrated service. </a:t>
            </a:r>
            <a:endParaRPr b="0" lang="en-US" sz="1000" spc="-1" strike="noStrike">
              <a:latin typeface="Arial"/>
            </a:endParaRPr>
          </a:p>
          <a:p>
            <a:pPr>
              <a:lnSpc>
                <a:spcPct val="100000"/>
              </a:lnSpc>
            </a:pPr>
            <a:r>
              <a:rPr b="0" lang="en-US" sz="1000" spc="-1" strike="noStrike">
                <a:solidFill>
                  <a:srgbClr val="000000"/>
                </a:solidFill>
                <a:latin typeface="Arial"/>
                <a:ea typeface="DejaVu Sans"/>
              </a:rPr>
              <a:t>This works the same whether your production environment is a local data center, a cloud provider, or a hybrid of the two.</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773280" y="453240"/>
            <a:ext cx="6175440" cy="3951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What can I use Docker for?</a:t>
            </a:r>
            <a:endParaRPr b="0" lang="en-US" sz="1600" spc="-1" strike="noStrike">
              <a:latin typeface="Arial"/>
            </a:endParaRPr>
          </a:p>
          <a:p>
            <a:pPr>
              <a:lnSpc>
                <a:spcPct val="100000"/>
              </a:lnSpc>
            </a:pPr>
            <a:r>
              <a:rPr b="0" lang="en-US" sz="1000" spc="-1" strike="noStrike">
                <a:solidFill>
                  <a:srgbClr val="000000"/>
                </a:solidFill>
                <a:latin typeface="Arial"/>
                <a:ea typeface="DejaVu Sans"/>
              </a:rPr>
              <a:t>Fast, consistent delivery of your applications</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Containers are great for continuous integration and continuous delivery (CI/CD) workflows</a:t>
            </a:r>
            <a:endParaRPr b="0" lang="en-US" sz="1000" spc="-1" strike="noStrike">
              <a:latin typeface="Arial"/>
            </a:endParaRPr>
          </a:p>
          <a:p>
            <a:pPr>
              <a:lnSpc>
                <a:spcPct val="100000"/>
              </a:lnSpc>
            </a:pPr>
            <a:r>
              <a:rPr b="0" lang="en-US" sz="1000" spc="-1" strike="noStrike">
                <a:solidFill>
                  <a:srgbClr val="000000"/>
                </a:solidFill>
                <a:latin typeface="Arial"/>
                <a:ea typeface="DejaVu Sans"/>
              </a:rPr>
              <a:t>Responsive deployment and scaling</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Docker’s portability and lightweight nature also make it easy to dynamically manage workloads, </a:t>
            </a: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scaling up or tearing down applications and services as business needs dictate, in near real time.</a:t>
            </a:r>
            <a:endParaRPr b="0" lang="en-US" sz="1000" spc="-1" strike="noStrike">
              <a:latin typeface="Arial"/>
            </a:endParaRPr>
          </a:p>
          <a:p>
            <a:pPr>
              <a:lnSpc>
                <a:spcPct val="100000"/>
              </a:lnSpc>
            </a:pPr>
            <a:r>
              <a:rPr b="0" lang="en-US" sz="1000" spc="-1" strike="noStrike">
                <a:solidFill>
                  <a:srgbClr val="000000"/>
                </a:solidFill>
                <a:latin typeface="Arial"/>
                <a:ea typeface="DejaVu Sans"/>
              </a:rPr>
              <a:t>Running more workloads on the same hardware</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Docker is lightweight and fast. It provides a viable, cost-effective alternative to hypervisor-based virtual machines, so you can use more of your compute capacity to achieve your business goals</a:t>
            </a: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 descr=""/>
          <p:cNvPicPr/>
          <p:nvPr/>
        </p:nvPicPr>
        <p:blipFill>
          <a:blip r:embed="rId1"/>
          <a:stretch/>
        </p:blipFill>
        <p:spPr>
          <a:xfrm>
            <a:off x="457200" y="914400"/>
            <a:ext cx="7771680" cy="4059000"/>
          </a:xfrm>
          <a:prstGeom prst="rect">
            <a:avLst/>
          </a:prstGeom>
          <a:ln>
            <a:noFill/>
          </a:ln>
        </p:spPr>
      </p:pic>
      <p:sp>
        <p:nvSpPr>
          <p:cNvPr id="226" name="CustomShape 1"/>
          <p:cNvSpPr/>
          <p:nvPr/>
        </p:nvSpPr>
        <p:spPr>
          <a:xfrm>
            <a:off x="567720" y="274320"/>
            <a:ext cx="2083320" cy="73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Docker architecture</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91440" y="91440"/>
            <a:ext cx="8411760" cy="5051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1" lang="en-US" sz="1200" spc="-1" strike="noStrike">
                <a:solidFill>
                  <a:srgbClr val="000000"/>
                </a:solidFill>
                <a:latin typeface="Arial"/>
                <a:ea typeface="DejaVu Sans"/>
              </a:rPr>
              <a:t>The Docker daemon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solidFill>
                  <a:srgbClr val="000000"/>
                </a:solidFill>
                <a:latin typeface="Arial"/>
                <a:ea typeface="DejaVu Sans"/>
              </a:rPr>
              <a:t>The Docker daemon (dockerd) listens for Docker API requests and manages Docker objects such as images, containers, networks, and volumes. A daemon can also communicate with other daemons to manage Docker services.</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solidFill>
                  <a:srgbClr val="000000"/>
                </a:solidFill>
                <a:latin typeface="Arial"/>
                <a:ea typeface="DejaVu Sans"/>
              </a:rPr>
              <a:t>The Docker client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solidFill>
                  <a:srgbClr val="000000"/>
                </a:solidFill>
                <a:latin typeface="Arial"/>
                <a:ea typeface="DejaVu Sans"/>
              </a:rPr>
              <a:t>The Docker client (docker) is the primary way that many Docker users interact with Docker. When you use commands such as docker run, the client sends these commands to dockerd, which carries them out. The docker command uses the Docker API. The Docker client can communicate with more than one daemon.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solidFill>
                  <a:srgbClr val="000000"/>
                </a:solidFill>
                <a:latin typeface="Arial"/>
                <a:ea typeface="DejaVu Sans"/>
              </a:rPr>
              <a:t>Docker Desktop</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solidFill>
                  <a:srgbClr val="000000"/>
                </a:solidFill>
                <a:latin typeface="Arial"/>
                <a:ea typeface="DejaVu Sans"/>
              </a:rPr>
              <a:t>Docker Desktop is an easy-to-install application for your Mac or Windows environment that enables you to build and share containerized applications and microservices. Docker Desktop includes the Docker daemon (dockerd), the Docker client (docker), Docker Compose, Docker Content Trust, Kubernetes, and Credential Helper. </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solidFill>
                  <a:srgbClr val="000000"/>
                </a:solidFill>
                <a:latin typeface="Arial"/>
                <a:ea typeface="DejaVu Sans"/>
              </a:rPr>
              <a:t>Docker Registry</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solidFill>
                  <a:srgbClr val="000000"/>
                </a:solidFill>
                <a:latin typeface="Arial"/>
                <a:ea typeface="DejaVu Sans"/>
              </a:rPr>
              <a:t>A Docker registry stores Docker images. Docker Hub is a public registry that anyone can use, and Docker is configured to look for images on Docker Hub by default. You can even run your own private registry.</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Arial"/>
                <a:ea typeface="DejaVu Sans"/>
              </a:rPr>
              <a:t>When you use the docker pull or docker run commands, the required images are pulled from your configured registry. When you use the docker push command, your image is pushed to your configured registry.</a:t>
            </a: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01680" y="236520"/>
            <a:ext cx="4106520" cy="8744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Some Docker</a:t>
            </a:r>
            <a:r>
              <a:rPr b="0" lang="es-ES" sz="2850" spc="-46" strike="noStrike">
                <a:solidFill>
                  <a:srgbClr val="1aaaf7"/>
                </a:solidFill>
                <a:latin typeface="Arial"/>
                <a:ea typeface="DejaVu Sans"/>
              </a:rPr>
              <a:t> </a:t>
            </a:r>
            <a:r>
              <a:rPr b="0" lang="es-ES" sz="2850" spc="-1" strike="noStrike">
                <a:solidFill>
                  <a:srgbClr val="1aaaf7"/>
                </a:solidFill>
                <a:latin typeface="Arial"/>
                <a:ea typeface="DejaVu Sans"/>
              </a:rPr>
              <a:t>vocabulary</a:t>
            </a:r>
            <a:endParaRPr b="0" lang="en-US" sz="2850" spc="-1" strike="noStrike">
              <a:latin typeface="Arial"/>
            </a:endParaRPr>
          </a:p>
        </p:txBody>
      </p:sp>
      <p:sp>
        <p:nvSpPr>
          <p:cNvPr id="229" name="CustomShape 2"/>
          <p:cNvSpPr/>
          <p:nvPr/>
        </p:nvSpPr>
        <p:spPr>
          <a:xfrm>
            <a:off x="1266480" y="748800"/>
            <a:ext cx="7235640" cy="3909960"/>
          </a:xfrm>
          <a:prstGeom prst="rect">
            <a:avLst/>
          </a:prstGeom>
          <a:noFill/>
          <a:ln>
            <a:noFill/>
          </a:ln>
        </p:spPr>
        <p:style>
          <a:lnRef idx="0"/>
          <a:fillRef idx="0"/>
          <a:effectRef idx="0"/>
          <a:fontRef idx="minor"/>
        </p:style>
        <p:txBody>
          <a:bodyPr lIns="0" rIns="0" tIns="81360" bIns="0">
            <a:spAutoFit/>
          </a:bodyPr>
          <a:p>
            <a:pPr marL="12600">
              <a:lnSpc>
                <a:spcPct val="100000"/>
              </a:lnSpc>
              <a:spcBef>
                <a:spcPts val="641"/>
              </a:spcBef>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Image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basis of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Docker </a:t>
            </a:r>
            <a:r>
              <a:rPr b="0" lang="es-ES" sz="1800" spc="-1" strike="noStrike">
                <a:solidFill>
                  <a:srgbClr val="000000"/>
                </a:solidFill>
                <a:latin typeface="Arial"/>
                <a:ea typeface="DejaVu Sans"/>
              </a:rPr>
              <a:t>container. </a:t>
            </a:r>
            <a:r>
              <a:rPr b="0" lang="es-ES" sz="1800" spc="-7" strike="noStrike">
                <a:solidFill>
                  <a:srgbClr val="000000"/>
                </a:solidFill>
                <a:latin typeface="Arial"/>
                <a:ea typeface="DejaVu Sans"/>
              </a:rPr>
              <a:t>Represents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full</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application</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Container</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a:t>
            </a:r>
            <a:r>
              <a:rPr b="0" lang="es-ES" sz="1800" spc="-1" strike="noStrike">
                <a:solidFill>
                  <a:srgbClr val="000000"/>
                </a:solidFill>
                <a:latin typeface="Arial"/>
                <a:ea typeface="DejaVu Sans"/>
              </a:rPr>
              <a:t>standard </a:t>
            </a:r>
            <a:r>
              <a:rPr b="0" lang="es-ES" sz="1800" spc="-7" strike="noStrike">
                <a:solidFill>
                  <a:srgbClr val="000000"/>
                </a:solidFill>
                <a:latin typeface="Arial"/>
                <a:ea typeface="DejaVu Sans"/>
              </a:rPr>
              <a:t>unit in which the application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resides and</a:t>
            </a:r>
            <a:r>
              <a:rPr b="0" lang="es-ES" sz="1800" spc="-75" strike="noStrike">
                <a:solidFill>
                  <a:srgbClr val="000000"/>
                </a:solidFill>
                <a:latin typeface="Arial"/>
                <a:ea typeface="DejaVu Sans"/>
              </a:rPr>
              <a:t> </a:t>
            </a:r>
            <a:r>
              <a:rPr b="0" lang="es-ES" sz="1800" spc="-7" strike="noStrike">
                <a:solidFill>
                  <a:srgbClr val="000000"/>
                </a:solidFill>
                <a:latin typeface="Arial"/>
                <a:ea typeface="DejaVu Sans"/>
              </a:rPr>
              <a:t>executes</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Engine</a:t>
            </a:r>
            <a:endParaRPr b="0" lang="en-US" sz="1800" spc="-1" strike="noStrike">
              <a:latin typeface="Arial"/>
            </a:endParaRPr>
          </a:p>
          <a:p>
            <a:pPr marL="12600">
              <a:lnSpc>
                <a:spcPts val="1950"/>
              </a:lnSpc>
              <a:spcBef>
                <a:spcPts val="780"/>
              </a:spcBef>
            </a:pPr>
            <a:r>
              <a:rPr b="0" lang="es-ES" sz="1800" spc="-7" strike="noStrike">
                <a:solidFill>
                  <a:srgbClr val="000000"/>
                </a:solidFill>
                <a:latin typeface="Arial"/>
                <a:ea typeface="DejaVu Sans"/>
              </a:rPr>
              <a:t>Creates, </a:t>
            </a:r>
            <a:r>
              <a:rPr b="0" lang="es-ES" sz="1800" spc="-1" strike="noStrike">
                <a:solidFill>
                  <a:srgbClr val="000000"/>
                </a:solidFill>
                <a:latin typeface="Arial"/>
                <a:ea typeface="DejaVu Sans"/>
              </a:rPr>
              <a:t>ships </a:t>
            </a:r>
            <a:r>
              <a:rPr b="0" lang="es-ES" sz="1800" spc="-7" strike="noStrike">
                <a:solidFill>
                  <a:srgbClr val="000000"/>
                </a:solidFill>
                <a:latin typeface="Arial"/>
                <a:ea typeface="DejaVu Sans"/>
              </a:rPr>
              <a:t>and runs Docker </a:t>
            </a:r>
            <a:r>
              <a:rPr b="0" lang="es-ES" sz="1800" spc="-1" strike="noStrike">
                <a:solidFill>
                  <a:srgbClr val="000000"/>
                </a:solidFill>
                <a:latin typeface="Arial"/>
                <a:ea typeface="DejaVu Sans"/>
              </a:rPr>
              <a:t>containers </a:t>
            </a:r>
            <a:r>
              <a:rPr b="0" lang="es-ES" sz="1800" spc="-7" strike="noStrike">
                <a:solidFill>
                  <a:srgbClr val="000000"/>
                </a:solidFill>
                <a:latin typeface="Arial"/>
                <a:ea typeface="DejaVu Sans"/>
              </a:rPr>
              <a:t>deployable on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physical or  </a:t>
            </a:r>
            <a:r>
              <a:rPr b="0" lang="es-ES" sz="1800" spc="-1" strike="noStrike">
                <a:solidFill>
                  <a:srgbClr val="000000"/>
                </a:solidFill>
                <a:latin typeface="Arial"/>
                <a:ea typeface="DejaVu Sans"/>
              </a:rPr>
              <a:t>virtual, </a:t>
            </a:r>
            <a:r>
              <a:rPr b="0" lang="es-ES" sz="1800" spc="-7" strike="noStrike">
                <a:solidFill>
                  <a:srgbClr val="000000"/>
                </a:solidFill>
                <a:latin typeface="Arial"/>
                <a:ea typeface="DejaVu Sans"/>
              </a:rPr>
              <a:t>host locally, in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datacenter or </a:t>
            </a:r>
            <a:r>
              <a:rPr b="0" lang="es-ES" sz="1800" spc="-1" strike="noStrike">
                <a:solidFill>
                  <a:srgbClr val="000000"/>
                </a:solidFill>
                <a:latin typeface="Arial"/>
                <a:ea typeface="DejaVu Sans"/>
              </a:rPr>
              <a:t>cloud service</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provider</a:t>
            </a:r>
            <a:endParaRPr b="0" lang="en-US" sz="1800" spc="-1" strike="noStrike">
              <a:latin typeface="Arial"/>
            </a:endParaRPr>
          </a:p>
          <a:p>
            <a:pPr marL="12600">
              <a:lnSpc>
                <a:spcPct val="100000"/>
              </a:lnSpc>
              <a:spcBef>
                <a:spcPts val="45"/>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Registry Service (Docker Hub(Public) or Docker Trusted</a:t>
            </a:r>
            <a:r>
              <a:rPr b="1" lang="es-ES" sz="1800" spc="-35" strike="noStrike">
                <a:solidFill>
                  <a:srgbClr val="000000"/>
                </a:solidFill>
                <a:latin typeface="Arial"/>
                <a:ea typeface="DejaVu Sans"/>
              </a:rPr>
              <a:t> </a:t>
            </a:r>
            <a:r>
              <a:rPr b="1" lang="es-ES" sz="1800" spc="-7" strike="noStrike">
                <a:solidFill>
                  <a:srgbClr val="000000"/>
                </a:solidFill>
                <a:latin typeface="Arial"/>
                <a:ea typeface="DejaVu Sans"/>
              </a:rPr>
              <a:t>Registry(Private))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Cloud or </a:t>
            </a:r>
            <a:r>
              <a:rPr b="0" lang="es-ES" sz="1800" spc="-1" strike="noStrike">
                <a:solidFill>
                  <a:srgbClr val="000000"/>
                </a:solidFill>
                <a:latin typeface="Arial"/>
                <a:ea typeface="DejaVu Sans"/>
              </a:rPr>
              <a:t>server </a:t>
            </a:r>
            <a:r>
              <a:rPr b="0" lang="es-ES" sz="1800" spc="-7" strike="noStrike">
                <a:solidFill>
                  <a:srgbClr val="000000"/>
                </a:solidFill>
                <a:latin typeface="Arial"/>
                <a:ea typeface="DejaVu Sans"/>
              </a:rPr>
              <a:t>based </a:t>
            </a:r>
            <a:r>
              <a:rPr b="0" lang="es-ES" sz="1800" spc="-1" strike="noStrike">
                <a:solidFill>
                  <a:srgbClr val="000000"/>
                </a:solidFill>
                <a:latin typeface="Arial"/>
                <a:ea typeface="DejaVu Sans"/>
              </a:rPr>
              <a:t>storage </a:t>
            </a:r>
            <a:r>
              <a:rPr b="0" lang="es-ES" sz="1800" spc="-7" strike="noStrike">
                <a:solidFill>
                  <a:srgbClr val="000000"/>
                </a:solidFill>
                <a:latin typeface="Arial"/>
                <a:ea typeface="DejaVu Sans"/>
              </a:rPr>
              <a:t>and distribution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for </a:t>
            </a:r>
            <a:r>
              <a:rPr b="0" lang="es-ES" sz="1800" spc="-1" strike="noStrike">
                <a:solidFill>
                  <a:srgbClr val="000000"/>
                </a:solidFill>
                <a:latin typeface="Arial"/>
                <a:ea typeface="DejaVu Sans"/>
              </a:rPr>
              <a:t>your</a:t>
            </a:r>
            <a:r>
              <a:rPr b="0" lang="es-ES" sz="1800" spc="-80" strike="noStrike">
                <a:solidFill>
                  <a:srgbClr val="000000"/>
                </a:solidFill>
                <a:latin typeface="Arial"/>
                <a:ea typeface="DejaVu Sans"/>
              </a:rPr>
              <a:t> </a:t>
            </a:r>
            <a:r>
              <a:rPr b="0" lang="es-ES" sz="1800" spc="-7" strike="noStrike">
                <a:solidFill>
                  <a:srgbClr val="000000"/>
                </a:solidFill>
                <a:latin typeface="Arial"/>
                <a:ea typeface="DejaVu Sans"/>
              </a:rPr>
              <a:t>images</a:t>
            </a:r>
            <a:endParaRPr b="0" lang="en-US" sz="1800" spc="-1" strike="noStrike">
              <a:latin typeface="Arial"/>
            </a:endParaRPr>
          </a:p>
        </p:txBody>
      </p:sp>
      <p:sp>
        <p:nvSpPr>
          <p:cNvPr id="230" name="CustomShape 3"/>
          <p:cNvSpPr/>
          <p:nvPr/>
        </p:nvSpPr>
        <p:spPr>
          <a:xfrm>
            <a:off x="311760" y="1803960"/>
            <a:ext cx="762840" cy="762840"/>
          </a:xfrm>
          <a:prstGeom prst="rect">
            <a:avLst/>
          </a:prstGeom>
          <a:blipFill rotWithShape="0">
            <a:blip r:embed="rId1"/>
            <a:stretch>
              <a:fillRect/>
            </a:stretch>
          </a:blipFill>
          <a:ln>
            <a:noFill/>
          </a:ln>
        </p:spPr>
        <p:style>
          <a:lnRef idx="0"/>
          <a:fillRef idx="0"/>
          <a:effectRef idx="0"/>
          <a:fontRef idx="minor"/>
        </p:style>
      </p:sp>
      <p:sp>
        <p:nvSpPr>
          <p:cNvPr id="231" name="CustomShape 4"/>
          <p:cNvSpPr/>
          <p:nvPr/>
        </p:nvSpPr>
        <p:spPr>
          <a:xfrm>
            <a:off x="285120" y="801000"/>
            <a:ext cx="762840" cy="762840"/>
          </a:xfrm>
          <a:prstGeom prst="rect">
            <a:avLst/>
          </a:prstGeom>
          <a:blipFill rotWithShape="0">
            <a:blip r:embed="rId2"/>
            <a:stretch>
              <a:fillRect/>
            </a:stretch>
          </a:blipFill>
          <a:ln>
            <a:noFill/>
          </a:ln>
        </p:spPr>
        <p:style>
          <a:lnRef idx="0"/>
          <a:fillRef idx="0"/>
          <a:effectRef idx="0"/>
          <a:fontRef idx="minor"/>
        </p:style>
      </p:sp>
      <p:sp>
        <p:nvSpPr>
          <p:cNvPr id="232" name="CustomShape 5"/>
          <p:cNvSpPr/>
          <p:nvPr/>
        </p:nvSpPr>
        <p:spPr>
          <a:xfrm>
            <a:off x="300960" y="2852640"/>
            <a:ext cx="762840" cy="762840"/>
          </a:xfrm>
          <a:prstGeom prst="rect">
            <a:avLst/>
          </a:prstGeom>
          <a:blipFill rotWithShape="0">
            <a:blip r:embed="rId3"/>
            <a:stretch>
              <a:fillRect/>
            </a:stretch>
          </a:blipFill>
          <a:ln>
            <a:noFill/>
          </a:ln>
        </p:spPr>
        <p:style>
          <a:lnRef idx="0"/>
          <a:fillRef idx="0"/>
          <a:effectRef idx="0"/>
          <a:fontRef idx="minor"/>
        </p:style>
      </p:sp>
      <p:sp>
        <p:nvSpPr>
          <p:cNvPr id="233" name="CustomShape 6"/>
          <p:cNvSpPr/>
          <p:nvPr/>
        </p:nvSpPr>
        <p:spPr>
          <a:xfrm>
            <a:off x="339480" y="4024080"/>
            <a:ext cx="729720" cy="729720"/>
          </a:xfrm>
          <a:prstGeom prst="rect">
            <a:avLst/>
          </a:prstGeom>
          <a:blipFill rotWithShape="0">
            <a:blip r:embed="rId4"/>
            <a:stretch>
              <a:fillRect/>
            </a:stretch>
          </a:blipFill>
          <a:ln>
            <a:noFill/>
          </a:ln>
        </p:spPr>
        <p:style>
          <a:lnRef idx="0"/>
          <a:fillRef idx="0"/>
          <a:effectRef idx="0"/>
          <a:fontRef idx="minor"/>
        </p:style>
      </p:sp>
      <p:sp>
        <p:nvSpPr>
          <p:cNvPr id="234" name="CustomShape 7"/>
          <p:cNvSpPr/>
          <p:nvPr/>
        </p:nvSpPr>
        <p:spPr>
          <a:xfrm>
            <a:off x="289080" y="4823640"/>
            <a:ext cx="190800" cy="298296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7635A6EA-BF8A-4F88-8F4D-980A7193CEFB}" type="slidenum">
              <a:rPr b="0" lang="es-ES" sz="1000" spc="-1" strike="noStrike">
                <a:solidFill>
                  <a:srgbClr val="1aaaf7"/>
                </a:solidFill>
                <a:latin typeface="Arial"/>
                <a:ea typeface="DejaVu Sans"/>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907</TotalTime>
  <Application>LibreOffice/6.4.6.2$Linux_X86_64 LibreOffice_project/40$Build-2</Application>
  <Words>789</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2017-11-26T12:06:21Z</dcterms:created>
  <dc:creator/>
  <dc:description/>
  <dc:language>en-US</dc:language>
  <cp:lastModifiedBy/>
  <dcterms:modified xsi:type="dcterms:W3CDTF">2022-03-11T15:42:01Z</dcterms:modified>
  <cp:revision>52</cp:revision>
  <dc:subject/>
  <dc:title>Introduction to Docker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0</vt:bool>
  </property>
  <property fmtid="{D5CDD505-2E9C-101B-9397-08002B2CF9AE}" pid="6" name="LastSaved">
    <vt:filetime>2017-11-26T00:00:00Z</vt:filetime>
  </property>
  <property fmtid="{D5CDD505-2E9C-101B-9397-08002B2CF9AE}" pid="7" name="LinksUpToDate">
    <vt:bool>0</vt:bool>
  </property>
  <property fmtid="{D5CDD505-2E9C-101B-9397-08002B2CF9AE}" pid="8" name="MMClips">
    <vt:i4>0</vt:i4>
  </property>
  <property fmtid="{D5CDD505-2E9C-101B-9397-08002B2CF9AE}" pid="9" name="Notes">
    <vt:i4>24</vt:i4>
  </property>
  <property fmtid="{D5CDD505-2E9C-101B-9397-08002B2CF9AE}" pid="10" name="PresentationFormat">
    <vt:lpwstr>Presentación en pantalla (16:9)</vt:lpwstr>
  </property>
  <property fmtid="{D5CDD505-2E9C-101B-9397-08002B2CF9AE}" pid="11" name="ScaleCrop">
    <vt:bool>0</vt:bool>
  </property>
  <property fmtid="{D5CDD505-2E9C-101B-9397-08002B2CF9AE}" pid="12" name="ShareDoc">
    <vt:bool>0</vt:bool>
  </property>
  <property fmtid="{D5CDD505-2E9C-101B-9397-08002B2CF9AE}" pid="13" name="Slides">
    <vt:i4>28</vt:i4>
  </property>
</Properties>
</file>