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31.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30.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33.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44.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43.xml.rels" ContentType="application/vnd.openxmlformats-package.relationships+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1.xml" ContentType="application/vnd.openxmlformats-officedocument.presentationml.notesSlide+xml"/>
  <Override PartName="/ppt/notesSlides/notesSlide45.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57.png" ContentType="image/png"/>
  <Override PartName="/ppt/media/image56.png" ContentType="image/png"/>
  <Override PartName="/ppt/media/image55.png" ContentType="image/png"/>
  <Override PartName="/ppt/media/image20.jpeg" ContentType="image/jpeg"/>
  <Override PartName="/ppt/media/image54.png" ContentType="image/png"/>
  <Override PartName="/ppt/media/image53.png" ContentType="image/png"/>
  <Override PartName="/ppt/media/image52.png" ContentType="image/png"/>
  <Override PartName="/ppt/media/image51.png" ContentType="image/png"/>
  <Override PartName="/ppt/media/image4.jpeg" ContentType="image/jpe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38.jpeg" ContentType="image/jpeg"/>
  <Override PartName="/ppt/media/image72.png" ContentType="image/png"/>
  <Override PartName="/ppt/media/image34.png" ContentType="image/png"/>
  <Override PartName="/ppt/media/image30.jpeg" ContentType="image/jpeg"/>
  <Override PartName="/ppt/media/image13.png" ContentType="image/png"/>
  <Override PartName="/ppt/media/image1.png" ContentType="image/png"/>
  <Override PartName="/ppt/media/image39.png" ContentType="image/png"/>
  <Override PartName="/ppt/media/image9.png" ContentType="image/png"/>
  <Override PartName="/ppt/media/image86.png" ContentType="image/png"/>
  <Override PartName="/ppt/media/image8.jpeg" ContentType="image/jpeg"/>
  <Override PartName="/ppt/media/image26.png" ContentType="image/png"/>
  <Override PartName="/ppt/media/image91.png" ContentType="image/png"/>
  <Override PartName="/ppt/media/image35.png" ContentType="image/png"/>
  <Override PartName="/ppt/media/image5.png" ContentType="image/png"/>
  <Override PartName="/ppt/media/image17.png" ContentType="image/png"/>
  <Override PartName="/ppt/media/image82.png" ContentType="image/png"/>
  <Override PartName="/ppt/media/image29.jpeg" ContentType="image/jpeg"/>
  <Override PartName="/ppt/media/image108.jpeg" ContentType="image/jpeg"/>
  <Override PartName="/ppt/media/image49.png" ContentType="image/png"/>
  <Override PartName="/ppt/media/image100.png" ContentType="image/png"/>
  <Override PartName="/ppt/media/image12.png" ContentType="image/png"/>
  <Override PartName="/ppt/media/image109.png" ContentType="image/png"/>
  <Override PartName="/ppt/media/image37.png" ContentType="image/png"/>
  <Override PartName="/ppt/media/image7.png" ContentType="image/png"/>
  <Override PartName="/ppt/media/image84.png" ContentType="image/png"/>
  <Override PartName="/ppt/media/image48.png" ContentType="image/png"/>
  <Override PartName="/ppt/media/image11.png" ContentType="image/png"/>
  <Override PartName="/ppt/media/image36.png" ContentType="image/png"/>
  <Override PartName="/ppt/media/image6.png" ContentType="image/png"/>
  <Override PartName="/ppt/media/image83.png" ContentType="image/png"/>
  <Override PartName="/ppt/media/image47.png" ContentType="image/png"/>
  <Override PartName="/ppt/media/image10.png" ContentType="image/png"/>
  <Override PartName="/ppt/media/image107.png" ContentType="image/png"/>
  <Override PartName="/ppt/media/image40.png" ContentType="image/png"/>
  <Override PartName="/ppt/media/image32.png" ContentType="image/png"/>
  <Override PartName="/ppt/media/image66.png" ContentType="image/png"/>
  <Override PartName="/ppt/media/image67.png" ContentType="image/png"/>
  <Override PartName="/ppt/media/image68.png" ContentType="image/png"/>
  <Override PartName="/ppt/media/image31.png" ContentType="image/png"/>
  <Override PartName="/ppt/media/image70.png" ContentType="image/png"/>
  <Override PartName="/ppt/media/image69.png" ContentType="image/png"/>
  <Override PartName="/ppt/media/image71.png" ContentType="image/png"/>
  <Override PartName="/ppt/media/image73.png" ContentType="image/png"/>
  <Override PartName="/ppt/media/image76.png" ContentType="image/png"/>
  <Override PartName="/ppt/media/image77.png" ContentType="image/png"/>
  <Override PartName="/ppt/media/image78.png" ContentType="image/png"/>
  <Override PartName="/ppt/media/image79.png" ContentType="image/png"/>
  <Override PartName="/ppt/media/image88.png" ContentType="image/png"/>
  <Override PartName="/ppt/media/image106.png" ContentType="image/png"/>
  <Override PartName="/ppt/media/image99.png" ContentType="image/png"/>
  <Override PartName="/ppt/media/image62.png" ContentType="image/png"/>
  <Override PartName="/ppt/media/image28.jpeg" ContentType="image/jpeg"/>
  <Override PartName="/ppt/media/image85.png" ContentType="image/png"/>
  <Override PartName="/ppt/media/image105.png" ContentType="image/png"/>
  <Override PartName="/ppt/media/image98.png" ContentType="image/png"/>
  <Override PartName="/ppt/media/image87.png" ContentType="image/png"/>
  <Override PartName="/ppt/media/image104.jpeg" ContentType="image/jpeg"/>
  <Override PartName="/ppt/media/image103.png" ContentType="image/png"/>
  <Override PartName="/ppt/media/image96.png" ContentType="image/png"/>
  <Override PartName="/ppt/media/image89.png" ContentType="image/png"/>
  <Override PartName="/ppt/media/image102.png" ContentType="image/png"/>
  <Override PartName="/ppt/media/image95.png" ContentType="image/png"/>
  <Override PartName="/ppt/media/image97.png" ContentType="image/png"/>
  <Override PartName="/ppt/media/image60.png" ContentType="image/png"/>
  <Override PartName="/ppt/media/image75.png" ContentType="image/png"/>
  <Override PartName="/ppt/media/image101.jpeg" ContentType="image/jpeg"/>
  <Override PartName="/ppt/media/image93.png" ContentType="image/png"/>
  <Override PartName="/ppt/media/image2.png" ContentType="image/png"/>
  <Override PartName="/ppt/media/image14.png" ContentType="image/png"/>
  <Override PartName="/ppt/media/image94.png" ContentType="image/png"/>
  <Override PartName="/ppt/media/image18.jpeg" ContentType="image/jpeg"/>
  <Override PartName="/ppt/media/image65.png" ContentType="image/png"/>
  <Override PartName="/ppt/media/image64.png" ContentType="image/png"/>
  <Override PartName="/ppt/media/image63.png" ContentType="image/png"/>
  <Override PartName="/ppt/media/image61.jpeg" ContentType="image/jpeg"/>
  <Override PartName="/ppt/media/image74.png" ContentType="image/png"/>
  <Override PartName="/ppt/media/image92.png" ContentType="image/png"/>
  <Override PartName="/ppt/media/image27.png" ContentType="image/png"/>
  <Override PartName="/ppt/media/image23.png" ContentType="image/png"/>
  <Override PartName="/ppt/media/image22.png" ContentType="image/png"/>
  <Override PartName="/ppt/media/image59.png" ContentType="image/png"/>
  <Override PartName="/ppt/media/image110.png" ContentType="image/png"/>
  <Override PartName="/ppt/media/image24.png" ContentType="image/png"/>
  <Override PartName="/ppt/media/image21.png" ContentType="image/png"/>
  <Override PartName="/ppt/media/image58.png" ContentType="image/png"/>
  <Override PartName="/ppt/media/image16.png" ContentType="image/png"/>
  <Override PartName="/ppt/media/image81.png" ContentType="image/png"/>
  <Override PartName="/ppt/media/image15.png" ContentType="image/png"/>
  <Override PartName="/ppt/media/image80.png" ContentType="image/png"/>
  <Override PartName="/ppt/media/image3.png" ContentType="image/png"/>
  <Override PartName="/ppt/media/image33.png" ContentType="image/png"/>
  <Override PartName="/ppt/media/image90.png" ContentType="image/png"/>
  <Override PartName="/ppt/media/image25.png" ContentType="image/png"/>
  <Override PartName="/ppt/media/image19.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5143500"/>
  <p:notesSz cx="9144000" cy="51435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0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a:t>
            </a:r>
            <a:r>
              <a:rPr b="0" lang="en-US" sz="2000" spc="-1" strike="noStrike">
                <a:latin typeface="Arial"/>
              </a:rPr>
              <a:t>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20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2C279FF-ED29-4EF0-95C4-6232DB346CB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sldImg"/>
          </p:nvPr>
        </p:nvSpPr>
        <p:spPr>
          <a:xfrm>
            <a:off x="3029040" y="642960"/>
            <a:ext cx="3085560" cy="1735920"/>
          </a:xfrm>
          <a:prstGeom prst="rect">
            <a:avLst/>
          </a:prstGeom>
        </p:spPr>
      </p:sp>
      <p:sp>
        <p:nvSpPr>
          <p:cNvPr id="580"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81"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9347D65-490A-43F3-BB99-68BB6DB3CFE1}"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sldImg"/>
          </p:nvPr>
        </p:nvSpPr>
        <p:spPr>
          <a:xfrm>
            <a:off x="3029040" y="642960"/>
            <a:ext cx="3085560" cy="1735920"/>
          </a:xfrm>
          <a:prstGeom prst="rect">
            <a:avLst/>
          </a:prstGeom>
        </p:spPr>
      </p:sp>
      <p:sp>
        <p:nvSpPr>
          <p:cNvPr id="595"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96"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AC1850C-F3D7-44D6-BE7C-6E9CDE4BA7C7}"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sldImg"/>
          </p:nvPr>
        </p:nvSpPr>
        <p:spPr>
          <a:xfrm>
            <a:off x="3029040" y="642960"/>
            <a:ext cx="3085560" cy="1735920"/>
          </a:xfrm>
          <a:prstGeom prst="rect">
            <a:avLst/>
          </a:prstGeom>
        </p:spPr>
      </p:sp>
      <p:sp>
        <p:nvSpPr>
          <p:cNvPr id="598"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99"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A8D4C6B-73B0-4625-B7D0-7C810AC0D8E0}"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Img"/>
          </p:nvPr>
        </p:nvSpPr>
        <p:spPr>
          <a:xfrm>
            <a:off x="3029040" y="642960"/>
            <a:ext cx="3085560" cy="1735920"/>
          </a:xfrm>
          <a:prstGeom prst="rect">
            <a:avLst/>
          </a:prstGeom>
        </p:spPr>
      </p:sp>
      <p:sp>
        <p:nvSpPr>
          <p:cNvPr id="601"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02"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7D318A-0F8C-47AF-BAA4-D0D0A6B0E8B7}"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sldImg"/>
          </p:nvPr>
        </p:nvSpPr>
        <p:spPr>
          <a:xfrm>
            <a:off x="3029040" y="642960"/>
            <a:ext cx="3085560" cy="1735920"/>
          </a:xfrm>
          <a:prstGeom prst="rect">
            <a:avLst/>
          </a:prstGeom>
        </p:spPr>
      </p:sp>
      <p:sp>
        <p:nvSpPr>
          <p:cNvPr id="604"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05"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6F8961-87FC-4D88-A234-6B51F224056F}"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sldImg"/>
          </p:nvPr>
        </p:nvSpPr>
        <p:spPr>
          <a:xfrm>
            <a:off x="3029040" y="642960"/>
            <a:ext cx="3085560" cy="1735920"/>
          </a:xfrm>
          <a:prstGeom prst="rect">
            <a:avLst/>
          </a:prstGeom>
        </p:spPr>
      </p:sp>
      <p:sp>
        <p:nvSpPr>
          <p:cNvPr id="607"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08"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9B84A26-45F5-4DCD-95C2-43418FDFCDBF}"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sldImg"/>
          </p:nvPr>
        </p:nvSpPr>
        <p:spPr>
          <a:xfrm>
            <a:off x="3029040" y="642960"/>
            <a:ext cx="3085560" cy="1735920"/>
          </a:xfrm>
          <a:prstGeom prst="rect">
            <a:avLst/>
          </a:prstGeom>
        </p:spPr>
      </p:sp>
      <p:sp>
        <p:nvSpPr>
          <p:cNvPr id="583"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84"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81CBEBA-028B-4003-911D-0B5509E842D2}"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sldImg"/>
          </p:nvPr>
        </p:nvSpPr>
        <p:spPr>
          <a:xfrm>
            <a:off x="3029040" y="642960"/>
            <a:ext cx="3085560" cy="1735920"/>
          </a:xfrm>
          <a:prstGeom prst="rect">
            <a:avLst/>
          </a:prstGeom>
        </p:spPr>
      </p:sp>
      <p:sp>
        <p:nvSpPr>
          <p:cNvPr id="610"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11"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05CA767-42CB-4CC3-9CB3-E517AA001C7A}"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sldImg"/>
          </p:nvPr>
        </p:nvSpPr>
        <p:spPr>
          <a:xfrm>
            <a:off x="3029040" y="642960"/>
            <a:ext cx="3085560" cy="1735920"/>
          </a:xfrm>
          <a:prstGeom prst="rect">
            <a:avLst/>
          </a:prstGeom>
        </p:spPr>
      </p:sp>
      <p:sp>
        <p:nvSpPr>
          <p:cNvPr id="613"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14"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37C4143-956A-410D-A2EE-BCBA78E7102A}"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sldImg"/>
          </p:nvPr>
        </p:nvSpPr>
        <p:spPr>
          <a:xfrm>
            <a:off x="3029040" y="642960"/>
            <a:ext cx="3085560" cy="1735920"/>
          </a:xfrm>
          <a:prstGeom prst="rect">
            <a:avLst/>
          </a:prstGeom>
        </p:spPr>
      </p:sp>
      <p:sp>
        <p:nvSpPr>
          <p:cNvPr id="586"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87"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B208DB5-6CF7-4168-B9BC-9BCAADA0F412}"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sldImg"/>
          </p:nvPr>
        </p:nvSpPr>
        <p:spPr>
          <a:xfrm>
            <a:off x="3029040" y="642960"/>
            <a:ext cx="3085560" cy="1735920"/>
          </a:xfrm>
          <a:prstGeom prst="rect">
            <a:avLst/>
          </a:prstGeom>
        </p:spPr>
      </p:sp>
      <p:sp>
        <p:nvSpPr>
          <p:cNvPr id="616"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17"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968EEB0-3921-4644-B4EE-F5CD5D0B5179}"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8" name="PlaceHolder 1"/>
          <p:cNvSpPr>
            <a:spLocks noGrp="1"/>
          </p:cNvSpPr>
          <p:nvPr>
            <p:ph type="sldImg"/>
          </p:nvPr>
        </p:nvSpPr>
        <p:spPr>
          <a:xfrm>
            <a:off x="3029040" y="642960"/>
            <a:ext cx="3085560" cy="1735920"/>
          </a:xfrm>
          <a:prstGeom prst="rect">
            <a:avLst/>
          </a:prstGeom>
        </p:spPr>
      </p:sp>
      <p:sp>
        <p:nvSpPr>
          <p:cNvPr id="619"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20"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7A8B62C-38C6-49FF-8B6D-C3A9930EFB1E}"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sldImg"/>
          </p:nvPr>
        </p:nvSpPr>
        <p:spPr>
          <a:xfrm>
            <a:off x="3029040" y="642960"/>
            <a:ext cx="3085560" cy="1735920"/>
          </a:xfrm>
          <a:prstGeom prst="rect">
            <a:avLst/>
          </a:prstGeom>
        </p:spPr>
      </p:sp>
      <p:sp>
        <p:nvSpPr>
          <p:cNvPr id="622"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23"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407C103-E764-455D-BC39-971761968513}"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sldImg"/>
          </p:nvPr>
        </p:nvSpPr>
        <p:spPr>
          <a:xfrm>
            <a:off x="3029040" y="642960"/>
            <a:ext cx="3085560" cy="1735920"/>
          </a:xfrm>
          <a:prstGeom prst="rect">
            <a:avLst/>
          </a:prstGeom>
        </p:spPr>
      </p:sp>
      <p:sp>
        <p:nvSpPr>
          <p:cNvPr id="625"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26"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C217BC1-49E0-41C0-88E0-A7AEEFAF71D4}"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Img"/>
          </p:nvPr>
        </p:nvSpPr>
        <p:spPr>
          <a:xfrm>
            <a:off x="3029040" y="642960"/>
            <a:ext cx="3085560" cy="1735920"/>
          </a:xfrm>
          <a:prstGeom prst="rect">
            <a:avLst/>
          </a:prstGeom>
        </p:spPr>
      </p:sp>
      <p:sp>
        <p:nvSpPr>
          <p:cNvPr id="628"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29"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788FCE8-A9DC-487E-98F6-DB61F6155624}"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sldImg"/>
          </p:nvPr>
        </p:nvSpPr>
        <p:spPr>
          <a:xfrm>
            <a:off x="3029040" y="642960"/>
            <a:ext cx="3085560" cy="1735920"/>
          </a:xfrm>
          <a:prstGeom prst="rect">
            <a:avLst/>
          </a:prstGeom>
        </p:spPr>
      </p:sp>
      <p:sp>
        <p:nvSpPr>
          <p:cNvPr id="631"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32"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A18AD8E-41B9-4849-BA4B-2A67AFFE19FD}"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Img"/>
          </p:nvPr>
        </p:nvSpPr>
        <p:spPr>
          <a:xfrm>
            <a:off x="3029040" y="642960"/>
            <a:ext cx="3085560" cy="1735920"/>
          </a:xfrm>
          <a:prstGeom prst="rect">
            <a:avLst/>
          </a:prstGeom>
        </p:spPr>
      </p:sp>
      <p:sp>
        <p:nvSpPr>
          <p:cNvPr id="589"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90"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5595C45-9EA1-4424-94E5-2EAF26512441}"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sldImg"/>
          </p:nvPr>
        </p:nvSpPr>
        <p:spPr>
          <a:xfrm>
            <a:off x="3029040" y="642960"/>
            <a:ext cx="3085560" cy="1735920"/>
          </a:xfrm>
          <a:prstGeom prst="rect">
            <a:avLst/>
          </a:prstGeom>
        </p:spPr>
      </p:sp>
      <p:sp>
        <p:nvSpPr>
          <p:cNvPr id="634"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35"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2E63E75-D755-451C-8F8E-9A66377A64EA}"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3029040" y="642960"/>
            <a:ext cx="3085560" cy="1735920"/>
          </a:xfrm>
          <a:prstGeom prst="rect">
            <a:avLst/>
          </a:prstGeom>
        </p:spPr>
      </p:sp>
      <p:sp>
        <p:nvSpPr>
          <p:cNvPr id="637"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38"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E3ECC6D-7224-4B0F-B2F5-DA13CEE44AEF}"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sldImg"/>
          </p:nvPr>
        </p:nvSpPr>
        <p:spPr>
          <a:xfrm>
            <a:off x="3029040" y="642960"/>
            <a:ext cx="3085560" cy="1735920"/>
          </a:xfrm>
          <a:prstGeom prst="rect">
            <a:avLst/>
          </a:prstGeom>
        </p:spPr>
      </p:sp>
      <p:sp>
        <p:nvSpPr>
          <p:cNvPr id="640"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41"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2A93EB8-31CD-4143-A1D9-93C625151E0E}"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sldImg"/>
          </p:nvPr>
        </p:nvSpPr>
        <p:spPr>
          <a:xfrm>
            <a:off x="3029040" y="642960"/>
            <a:ext cx="3085560" cy="1735920"/>
          </a:xfrm>
          <a:prstGeom prst="rect">
            <a:avLst/>
          </a:prstGeom>
        </p:spPr>
      </p:sp>
      <p:sp>
        <p:nvSpPr>
          <p:cNvPr id="643"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44"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C9AC05D-1494-4147-ABAF-E74E4D9CD775}"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Img"/>
          </p:nvPr>
        </p:nvSpPr>
        <p:spPr>
          <a:xfrm>
            <a:off x="3029040" y="642960"/>
            <a:ext cx="3085560" cy="1735920"/>
          </a:xfrm>
          <a:prstGeom prst="rect">
            <a:avLst/>
          </a:prstGeom>
        </p:spPr>
      </p:sp>
      <p:sp>
        <p:nvSpPr>
          <p:cNvPr id="646"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47"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86C3AE-0119-47D1-AA3E-89B5E2CC7B0D}"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Img"/>
          </p:nvPr>
        </p:nvSpPr>
        <p:spPr>
          <a:xfrm>
            <a:off x="3029040" y="642960"/>
            <a:ext cx="3085560" cy="1735920"/>
          </a:xfrm>
          <a:prstGeom prst="rect">
            <a:avLst/>
          </a:prstGeom>
        </p:spPr>
      </p:sp>
      <p:sp>
        <p:nvSpPr>
          <p:cNvPr id="649"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650"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2B44942-433C-4A1C-A456-007230990085}"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sldImg"/>
          </p:nvPr>
        </p:nvSpPr>
        <p:spPr>
          <a:xfrm>
            <a:off x="3029040" y="642960"/>
            <a:ext cx="3085560" cy="1735920"/>
          </a:xfrm>
          <a:prstGeom prst="rect">
            <a:avLst/>
          </a:prstGeom>
        </p:spPr>
      </p:sp>
      <p:sp>
        <p:nvSpPr>
          <p:cNvPr id="592" name="PlaceHolder 2"/>
          <p:cNvSpPr>
            <a:spLocks noGrp="1"/>
          </p:cNvSpPr>
          <p:nvPr>
            <p:ph type="body"/>
          </p:nvPr>
        </p:nvSpPr>
        <p:spPr>
          <a:xfrm>
            <a:off x="914400" y="2475000"/>
            <a:ext cx="7314480" cy="2025000"/>
          </a:xfrm>
          <a:prstGeom prst="rect">
            <a:avLst/>
          </a:prstGeom>
        </p:spPr>
        <p:txBody>
          <a:bodyPr lIns="0" rIns="0" tIns="0" bIns="0">
            <a:noAutofit/>
          </a:bodyPr>
          <a:p>
            <a:endParaRPr b="0" lang="en-US" sz="2000" spc="-1" strike="noStrike">
              <a:latin typeface="Arial"/>
            </a:endParaRPr>
          </a:p>
        </p:txBody>
      </p:sp>
      <p:sp>
        <p:nvSpPr>
          <p:cNvPr id="593" name="CustomShape 3"/>
          <p:cNvSpPr/>
          <p:nvPr/>
        </p:nvSpPr>
        <p:spPr>
          <a:xfrm>
            <a:off x="5180040" y="4886280"/>
            <a:ext cx="3961800" cy="2563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38DE403-3379-4521-8EAA-00B23A669E35}"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082360" y="4804920"/>
            <a:ext cx="791280" cy="191160"/>
          </a:xfrm>
          <a:prstGeom prst="rect">
            <a:avLst/>
          </a:prstGeom>
          <a:blipFill rotWithShape="0">
            <a:blip r:embed="rId2"/>
            <a:stretch>
              <a:fillRect/>
            </a:stretch>
          </a:blipFill>
          <a:ln>
            <a:noFill/>
          </a:ln>
        </p:spPr>
        <p:style>
          <a:lnRef idx="0"/>
          <a:fillRef idx="0"/>
          <a:effectRef idx="0"/>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8082360" y="4804920"/>
            <a:ext cx="791280" cy="191160"/>
          </a:xfrm>
          <a:prstGeom prst="rect">
            <a:avLst/>
          </a:prstGeom>
          <a:blipFill rotWithShape="0">
            <a:blip r:embed="rId2"/>
            <a:stretch>
              <a:fillRect/>
            </a:stretch>
          </a:blipFill>
          <a:ln>
            <a:noFill/>
          </a:ln>
        </p:spPr>
        <p:style>
          <a:lnRef idx="0"/>
          <a:fillRef idx="0"/>
          <a:effectRef idx="0"/>
          <a:fontRef idx="minor"/>
        </p:style>
      </p:sp>
      <p:sp>
        <p:nvSpPr>
          <p:cNvPr id="40"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hidden="1"/>
          <p:cNvSpPr/>
          <p:nvPr/>
        </p:nvSpPr>
        <p:spPr>
          <a:xfrm>
            <a:off x="8082360" y="4804920"/>
            <a:ext cx="791280" cy="191160"/>
          </a:xfrm>
          <a:prstGeom prst="rect">
            <a:avLst/>
          </a:prstGeom>
          <a:blipFill rotWithShape="0">
            <a:blip r:embed="rId2"/>
            <a:stretch>
              <a:fillRect/>
            </a:stretch>
          </a:blipFill>
          <a:ln>
            <a:noFill/>
          </a:ln>
        </p:spPr>
        <p:style>
          <a:lnRef idx="0"/>
          <a:fillRef idx="0"/>
          <a:effectRef idx="0"/>
          <a:fontRef idx="minor"/>
        </p:style>
      </p:sp>
      <p:sp>
        <p:nvSpPr>
          <p:cNvPr id="79" name="CustomShape 2"/>
          <p:cNvSpPr/>
          <p:nvPr/>
        </p:nvSpPr>
        <p:spPr>
          <a:xfrm>
            <a:off x="1440" y="0"/>
            <a:ext cx="9140400" cy="4107960"/>
          </a:xfrm>
          <a:prstGeom prst="rect">
            <a:avLst/>
          </a:prstGeom>
          <a:blipFill rotWithShape="0">
            <a:blip r:embed="rId3"/>
            <a:stretch>
              <a:fillRect/>
            </a:stretch>
          </a:blipFill>
          <a:ln>
            <a:noFill/>
          </a:ln>
        </p:spPr>
        <p:style>
          <a:lnRef idx="0"/>
          <a:fillRef idx="0"/>
          <a:effectRef idx="0"/>
          <a:fontRef idx="minor"/>
        </p:style>
      </p:sp>
      <p:sp>
        <p:nvSpPr>
          <p:cNvPr id="80" name="CustomShape 3"/>
          <p:cNvSpPr/>
          <p:nvPr/>
        </p:nvSpPr>
        <p:spPr>
          <a:xfrm>
            <a:off x="0" y="0"/>
            <a:ext cx="4175280" cy="5142600"/>
          </a:xfrm>
          <a:prstGeom prst="rect">
            <a:avLst/>
          </a:prstGeom>
          <a:blipFill rotWithShape="0">
            <a:blip r:embed="rId4"/>
            <a:stretch>
              <a:fillRect/>
            </a:stretch>
          </a:blipFill>
          <a:ln>
            <a:noFill/>
          </a:ln>
        </p:spPr>
        <p:style>
          <a:lnRef idx="0"/>
          <a:fillRef idx="0"/>
          <a:effectRef idx="0"/>
          <a:fontRef idx="minor"/>
        </p:style>
      </p:sp>
      <p:sp>
        <p:nvSpPr>
          <p:cNvPr id="81" name="CustomShape 4"/>
          <p:cNvSpPr/>
          <p:nvPr/>
        </p:nvSpPr>
        <p:spPr>
          <a:xfrm>
            <a:off x="8192880" y="4326120"/>
            <a:ext cx="721800" cy="603360"/>
          </a:xfrm>
          <a:prstGeom prst="rect">
            <a:avLst/>
          </a:prstGeom>
          <a:blipFill rotWithShape="0">
            <a:blip r:embed="rId5"/>
            <a:stretch>
              <a:fillRect/>
            </a:stretch>
          </a:blipFill>
          <a:ln>
            <a:noFill/>
          </a:ln>
        </p:spPr>
        <p:style>
          <a:lnRef idx="0"/>
          <a:fillRef idx="0"/>
          <a:effectRef idx="0"/>
          <a:fontRef idx="minor"/>
        </p:style>
      </p:sp>
      <p:sp>
        <p:nvSpPr>
          <p:cNvPr id="82"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3"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hidden="1"/>
          <p:cNvSpPr/>
          <p:nvPr/>
        </p:nvSpPr>
        <p:spPr>
          <a:xfrm>
            <a:off x="8082360" y="4804920"/>
            <a:ext cx="791280" cy="191160"/>
          </a:xfrm>
          <a:prstGeom prst="rect">
            <a:avLst/>
          </a:prstGeom>
          <a:blipFill rotWithShape="0">
            <a:blip r:embed="rId2"/>
            <a:stretch>
              <a:fillRect/>
            </a:stretch>
          </a:blipFill>
          <a:ln>
            <a:noFill/>
          </a:ln>
        </p:spPr>
        <p:style>
          <a:lnRef idx="0"/>
          <a:fillRef idx="0"/>
          <a:effectRef idx="0"/>
          <a:fontRef idx="minor"/>
        </p:style>
      </p:sp>
      <p:sp>
        <p:nvSpPr>
          <p:cNvPr id="121" name="CustomShape 2"/>
          <p:cNvSpPr/>
          <p:nvPr/>
        </p:nvSpPr>
        <p:spPr>
          <a:xfrm>
            <a:off x="1440" y="0"/>
            <a:ext cx="9140400" cy="4107960"/>
          </a:xfrm>
          <a:prstGeom prst="rect">
            <a:avLst/>
          </a:prstGeom>
          <a:blipFill rotWithShape="0">
            <a:blip r:embed="rId3"/>
            <a:stretch>
              <a:fillRect/>
            </a:stretch>
          </a:blipFill>
          <a:ln>
            <a:noFill/>
          </a:ln>
        </p:spPr>
        <p:style>
          <a:lnRef idx="0"/>
          <a:fillRef idx="0"/>
          <a:effectRef idx="0"/>
          <a:fontRef idx="minor"/>
        </p:style>
      </p:sp>
      <p:sp>
        <p:nvSpPr>
          <p:cNvPr id="122" name="CustomShape 3"/>
          <p:cNvSpPr/>
          <p:nvPr/>
        </p:nvSpPr>
        <p:spPr>
          <a:xfrm>
            <a:off x="0" y="0"/>
            <a:ext cx="4175280" cy="5142600"/>
          </a:xfrm>
          <a:prstGeom prst="rect">
            <a:avLst/>
          </a:prstGeom>
          <a:blipFill rotWithShape="0">
            <a:blip r:embed="rId4"/>
            <a:stretch>
              <a:fillRect/>
            </a:stretch>
          </a:blipFill>
          <a:ln>
            <a:noFill/>
          </a:ln>
        </p:spPr>
        <p:style>
          <a:lnRef idx="0"/>
          <a:fillRef idx="0"/>
          <a:effectRef idx="0"/>
          <a:fontRef idx="minor"/>
        </p:style>
      </p:sp>
      <p:sp>
        <p:nvSpPr>
          <p:cNvPr id="123" name="CustomShape 4"/>
          <p:cNvSpPr/>
          <p:nvPr/>
        </p:nvSpPr>
        <p:spPr>
          <a:xfrm>
            <a:off x="8192880" y="4326120"/>
            <a:ext cx="721800" cy="603360"/>
          </a:xfrm>
          <a:prstGeom prst="rect">
            <a:avLst/>
          </a:prstGeom>
          <a:blipFill rotWithShape="0">
            <a:blip r:embed="rId5"/>
            <a:stretch>
              <a:fillRect/>
            </a:stretch>
          </a:blipFill>
          <a:ln>
            <a:noFill/>
          </a:ln>
        </p:spPr>
        <p:style>
          <a:lnRef idx="0"/>
          <a:fillRef idx="0"/>
          <a:effectRef idx="0"/>
          <a:fontRef idx="minor"/>
        </p:style>
      </p:sp>
      <p:sp>
        <p:nvSpPr>
          <p:cNvPr id="124"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628200" y="273600"/>
            <a:ext cx="7886520" cy="9939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sv-SE" sz="4400" spc="-1" strike="noStrike">
              <a:solidFill>
                <a:srgbClr val="000000"/>
              </a:solidFill>
              <a:latin typeface="Calibri"/>
            </a:endParaRPr>
          </a:p>
        </p:txBody>
      </p:sp>
      <p:sp>
        <p:nvSpPr>
          <p:cNvPr id="163" name="PlaceHolder 2"/>
          <p:cNvSpPr>
            <a:spLocks noGrp="1"/>
          </p:cNvSpPr>
          <p:nvPr>
            <p:ph type="body"/>
          </p:nvPr>
        </p:nvSpPr>
        <p:spPr>
          <a:xfrm>
            <a:off x="628200" y="1369080"/>
            <a:ext cx="7886520" cy="326340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sv-S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sv-S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sv-S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sv-S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sv-SE" sz="1800" spc="-1" strike="noStrike">
              <a:solidFill>
                <a:srgbClr val="000000"/>
              </a:solidFill>
              <a:latin typeface="Calibri"/>
            </a:endParaRPr>
          </a:p>
        </p:txBody>
      </p:sp>
      <p:sp>
        <p:nvSpPr>
          <p:cNvPr id="164" name="PlaceHolder 3"/>
          <p:cNvSpPr>
            <a:spLocks noGrp="1"/>
          </p:cNvSpPr>
          <p:nvPr>
            <p:ph type="dt"/>
          </p:nvPr>
        </p:nvSpPr>
        <p:spPr>
          <a:xfrm>
            <a:off x="628200" y="4767480"/>
            <a:ext cx="2057040" cy="273600"/>
          </a:xfrm>
          <a:prstGeom prst="rect">
            <a:avLst/>
          </a:prstGeom>
        </p:spPr>
        <p:txBody>
          <a:bodyPr anchor="ctr">
            <a:noAutofit/>
          </a:bodyPr>
          <a:p>
            <a:pPr>
              <a:lnSpc>
                <a:spcPct val="100000"/>
              </a:lnSpc>
            </a:pPr>
            <a:fld id="{08F7451C-4F98-4EB4-B0D9-78D2DE9AE74A}" type="datetime">
              <a:rPr b="0" lang="sv-SE" sz="1200" spc="-1" strike="noStrike">
                <a:solidFill>
                  <a:srgbClr val="8b8b8b"/>
                </a:solidFill>
                <a:latin typeface="Calibri"/>
              </a:rPr>
              <a:t>2022-03-11</a:t>
            </a:fld>
            <a:endParaRPr b="0" lang="en-US" sz="1200" spc="-1" strike="noStrike">
              <a:latin typeface="Times New Roman"/>
            </a:endParaRPr>
          </a:p>
        </p:txBody>
      </p:sp>
      <p:sp>
        <p:nvSpPr>
          <p:cNvPr id="165" name="PlaceHolder 4"/>
          <p:cNvSpPr>
            <a:spLocks noGrp="1"/>
          </p:cNvSpPr>
          <p:nvPr>
            <p:ph type="ftr"/>
          </p:nvPr>
        </p:nvSpPr>
        <p:spPr>
          <a:xfrm>
            <a:off x="3028680" y="4767480"/>
            <a:ext cx="3085920" cy="273600"/>
          </a:xfrm>
          <a:prstGeom prst="rect">
            <a:avLst/>
          </a:prstGeom>
        </p:spPr>
        <p:txBody>
          <a:bodyPr anchor="ctr">
            <a:noAutofit/>
          </a:bodyPr>
          <a:p>
            <a:endParaRPr b="0" lang="en-US" sz="2400" spc="-1" strike="noStrike">
              <a:latin typeface="Times New Roman"/>
            </a:endParaRPr>
          </a:p>
        </p:txBody>
      </p:sp>
      <p:sp>
        <p:nvSpPr>
          <p:cNvPr id="166" name="PlaceHolder 5"/>
          <p:cNvSpPr>
            <a:spLocks noGrp="1"/>
          </p:cNvSpPr>
          <p:nvPr>
            <p:ph type="sldNum"/>
          </p:nvPr>
        </p:nvSpPr>
        <p:spPr>
          <a:xfrm>
            <a:off x="6457680" y="4767480"/>
            <a:ext cx="2057040" cy="273600"/>
          </a:xfrm>
          <a:prstGeom prst="rect">
            <a:avLst/>
          </a:prstGeom>
        </p:spPr>
        <p:txBody>
          <a:bodyPr anchor="ctr">
            <a:noAutofit/>
          </a:bodyPr>
          <a:p>
            <a:pPr algn="r">
              <a:lnSpc>
                <a:spcPct val="100000"/>
              </a:lnSpc>
            </a:pPr>
            <a:fld id="{561652AE-EA19-4C85-AA8A-286569F5C47A}" type="slidenum">
              <a:rPr b="0" lang="sv-SE"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image" Target="../media/image30.jpe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1" Type="http://schemas.openxmlformats.org/officeDocument/2006/relationships/image" Target="../media/image38.jpeg"/><Relationship Id="rId12" Type="http://schemas.openxmlformats.org/officeDocument/2006/relationships/image" Target="../media/image39.png"/><Relationship Id="rId13" Type="http://schemas.openxmlformats.org/officeDocument/2006/relationships/image" Target="../media/image40.pn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image" Target="../media/image43.png"/><Relationship Id="rId17" Type="http://schemas.openxmlformats.org/officeDocument/2006/relationships/image" Target="../media/image44.png"/><Relationship Id="rId18" Type="http://schemas.openxmlformats.org/officeDocument/2006/relationships/image" Target="../media/image45.png"/><Relationship Id="rId19" Type="http://schemas.openxmlformats.org/officeDocument/2006/relationships/image" Target="../media/image46.png"/><Relationship Id="rId20" Type="http://schemas.openxmlformats.org/officeDocument/2006/relationships/image" Target="../media/image47.png"/><Relationship Id="rId21" Type="http://schemas.openxmlformats.org/officeDocument/2006/relationships/image" Target="../media/image48.png"/><Relationship Id="rId22" Type="http://schemas.openxmlformats.org/officeDocument/2006/relationships/image" Target="../media/image49.png"/><Relationship Id="rId23" Type="http://schemas.openxmlformats.org/officeDocument/2006/relationships/image" Target="../media/image50.png"/><Relationship Id="rId24" Type="http://schemas.openxmlformats.org/officeDocument/2006/relationships/image" Target="../media/image51.png"/><Relationship Id="rId25" Type="http://schemas.openxmlformats.org/officeDocument/2006/relationships/image" Target="../media/image52.png"/><Relationship Id="rId26" Type="http://schemas.openxmlformats.org/officeDocument/2006/relationships/image" Target="../media/image53.png"/><Relationship Id="rId27" Type="http://schemas.openxmlformats.org/officeDocument/2006/relationships/slideLayout" Target="../slideLayouts/slideLayout13.xml"/><Relationship Id="rId28"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golang.org/"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docs.docker.com/docker-for-windows/install/" TargetMode="External"/><Relationship Id="rId2" Type="http://schemas.openxmlformats.org/officeDocument/2006/relationships/hyperlink" Target="https://docs.docker.com/docker-for-windows/install/" TargetMode="External"/><Relationship Id="rId3"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hyperlink" Target="https://tecadmin.net/install-docker-on-ubuntu/" TargetMode="External"/><Relationship Id="rId2" Type="http://schemas.openxmlformats.org/officeDocument/2006/relationships/hyperlink" Target="https://tecadmin.net/install-docker-on-ubuntu/" TargetMode="External"/><Relationship Id="rId3" Type="http://schemas.openxmlformats.org/officeDocument/2006/relationships/hyperlink" Target="https://docs.docker.com/install/linux/docker-ce/ubuntu/" TargetMode="External"/><Relationship Id="rId4"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docs.docker.com/docker-for-mac/install/" TargetMode="External"/><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hyperlink" Target="https://www.docker.com/resources/what-container" TargetMode="External"/><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3.png"/><Relationship Id="rId9" Type="http://schemas.openxmlformats.org/officeDocument/2006/relationships/image" Target="../media/image84.png"/><Relationship Id="rId10" Type="http://schemas.openxmlformats.org/officeDocument/2006/relationships/image" Target="../media/image85.png"/><Relationship Id="rId11" Type="http://schemas.openxmlformats.org/officeDocument/2006/relationships/image" Target="../media/image86.png"/><Relationship Id="rId12" Type="http://schemas.openxmlformats.org/officeDocument/2006/relationships/image" Target="../media/image87.png"/><Relationship Id="rId13" Type="http://schemas.openxmlformats.org/officeDocument/2006/relationships/image" Target="../media/image88.png"/><Relationship Id="rId14" Type="http://schemas.openxmlformats.org/officeDocument/2006/relationships/image" Target="../media/image89.png"/><Relationship Id="rId15" Type="http://schemas.openxmlformats.org/officeDocument/2006/relationships/image" Target="../media/image90.png"/><Relationship Id="rId16" Type="http://schemas.openxmlformats.org/officeDocument/2006/relationships/image" Target="../media/image91.png"/><Relationship Id="rId17" Type="http://schemas.openxmlformats.org/officeDocument/2006/relationships/image" Target="../media/image92.png"/><Relationship Id="rId18" Type="http://schemas.openxmlformats.org/officeDocument/2006/relationships/image" Target="../media/image93.png"/><Relationship Id="rId19" Type="http://schemas.openxmlformats.org/officeDocument/2006/relationships/image" Target="../media/image94.png"/><Relationship Id="rId20" Type="http://schemas.openxmlformats.org/officeDocument/2006/relationships/image" Target="../media/image95.png"/><Relationship Id="rId21" Type="http://schemas.openxmlformats.org/officeDocument/2006/relationships/image" Target="../media/image96.png"/><Relationship Id="rId22" Type="http://schemas.openxmlformats.org/officeDocument/2006/relationships/image" Target="../media/image97.png"/><Relationship Id="rId23" Type="http://schemas.openxmlformats.org/officeDocument/2006/relationships/image" Target="../media/image98.png"/><Relationship Id="rId24" Type="http://schemas.openxmlformats.org/officeDocument/2006/relationships/image" Target="../media/image99.png"/><Relationship Id="rId25" Type="http://schemas.openxmlformats.org/officeDocument/2006/relationships/image" Target="../media/image100.png"/><Relationship Id="rId26" Type="http://schemas.openxmlformats.org/officeDocument/2006/relationships/slideLayout" Target="../slideLayouts/slideLayout13.xml"/><Relationship Id="rId27"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01.jpe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3.xml"/><Relationship Id="rId5"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04.jpeg"/><Relationship Id="rId2" Type="http://schemas.openxmlformats.org/officeDocument/2006/relationships/slideLayout" Target="../slideLayouts/slideLayout13.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slideLayout" Target="../slideLayouts/slideLayout37.xml"/><Relationship Id="rId5"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08.jpeg"/><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slideLayout" Target="../slideLayouts/slideLayout25.xml"/><Relationship Id="rId5"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docs.docker.com/desktop/"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1440" y="0"/>
            <a:ext cx="9140400" cy="5142600"/>
          </a:xfrm>
          <a:prstGeom prst="rect">
            <a:avLst/>
          </a:prstGeom>
          <a:blipFill rotWithShape="0">
            <a:blip r:embed="rId1"/>
            <a:stretch>
              <a:fillRect/>
            </a:stretch>
          </a:blipFill>
          <a:ln>
            <a:noFill/>
          </a:ln>
        </p:spPr>
        <p:style>
          <a:lnRef idx="0"/>
          <a:fillRef idx="0"/>
          <a:effectRef idx="0"/>
          <a:fontRef idx="minor"/>
        </p:style>
      </p:sp>
      <p:sp>
        <p:nvSpPr>
          <p:cNvPr id="210" name="CustomShape 2"/>
          <p:cNvSpPr/>
          <p:nvPr/>
        </p:nvSpPr>
        <p:spPr>
          <a:xfrm>
            <a:off x="-32760" y="0"/>
            <a:ext cx="4175280" cy="5142600"/>
          </a:xfrm>
          <a:prstGeom prst="rect">
            <a:avLst/>
          </a:prstGeom>
          <a:blipFill rotWithShape="0">
            <a:blip r:embed="rId2"/>
            <a:stretch>
              <a:fillRect/>
            </a:stretch>
          </a:blipFill>
          <a:ln>
            <a:noFill/>
          </a:ln>
        </p:spPr>
        <p:style>
          <a:lnRef idx="0"/>
          <a:fillRef idx="0"/>
          <a:effectRef idx="0"/>
          <a:fontRef idx="minor"/>
        </p:style>
      </p:sp>
      <p:sp>
        <p:nvSpPr>
          <p:cNvPr id="211" name="CustomShape 3"/>
          <p:cNvSpPr/>
          <p:nvPr/>
        </p:nvSpPr>
        <p:spPr>
          <a:xfrm>
            <a:off x="7640640" y="3860640"/>
            <a:ext cx="1274040" cy="1068480"/>
          </a:xfrm>
          <a:prstGeom prst="rect">
            <a:avLst/>
          </a:prstGeom>
          <a:blipFill rotWithShape="0">
            <a:blip r:embed="rId3"/>
            <a:stretch>
              <a:fillRect/>
            </a:stretch>
          </a:blipFill>
          <a:ln>
            <a:noFill/>
          </a:ln>
        </p:spPr>
        <p:style>
          <a:lnRef idx="0"/>
          <a:fillRef idx="0"/>
          <a:effectRef idx="0"/>
          <a:fontRef idx="minor"/>
        </p:style>
      </p:sp>
      <p:sp>
        <p:nvSpPr>
          <p:cNvPr id="212" name="CustomShape 4"/>
          <p:cNvSpPr/>
          <p:nvPr/>
        </p:nvSpPr>
        <p:spPr>
          <a:xfrm>
            <a:off x="457200" y="839880"/>
            <a:ext cx="502848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4000" spc="-7" strike="noStrike">
                <a:solidFill>
                  <a:srgbClr val="ffffff"/>
                </a:solidFill>
                <a:latin typeface="Arial"/>
              </a:rPr>
              <a:t>Introduction to Docker</a:t>
            </a:r>
            <a:endParaRPr b="0" lang="en-US" sz="4000" spc="-1" strike="noStrike">
              <a:latin typeface="Arial"/>
            </a:endParaRPr>
          </a:p>
        </p:txBody>
      </p:sp>
      <p:sp>
        <p:nvSpPr>
          <p:cNvPr id="213" name="CustomShape 5"/>
          <p:cNvSpPr/>
          <p:nvPr/>
        </p:nvSpPr>
        <p:spPr>
          <a:xfrm>
            <a:off x="457200" y="4095720"/>
            <a:ext cx="5714280" cy="378360"/>
          </a:xfrm>
          <a:prstGeom prst="rect">
            <a:avLst/>
          </a:prstGeom>
          <a:noFill/>
          <a:ln>
            <a:noFill/>
          </a:ln>
        </p:spPr>
        <p:style>
          <a:lnRef idx="0"/>
          <a:fillRef idx="0"/>
          <a:effectRef idx="0"/>
          <a:fontRef idx="minor"/>
        </p:style>
      </p:sp>
      <p:pic>
        <p:nvPicPr>
          <p:cNvPr id="214" name="Picture 6" descr="https://azure.microsoft.com/svghandler/container-registry/?width=600&amp;height=315"/>
          <p:cNvPicPr/>
          <p:nvPr/>
        </p:nvPicPr>
        <p:blipFill>
          <a:blip r:embed="rId4"/>
          <a:stretch/>
        </p:blipFill>
        <p:spPr>
          <a:xfrm>
            <a:off x="4379760" y="665640"/>
            <a:ext cx="4558680" cy="2392920"/>
          </a:xfrm>
          <a:prstGeom prst="rect">
            <a:avLst/>
          </a:prstGeom>
          <a:ln>
            <a:noFill/>
          </a:ln>
        </p:spPr>
      </p:pic>
      <p:sp>
        <p:nvSpPr>
          <p:cNvPr id="215" name="CustomShape 6"/>
          <p:cNvSpPr/>
          <p:nvPr/>
        </p:nvSpPr>
        <p:spPr>
          <a:xfrm>
            <a:off x="457200" y="4552920"/>
            <a:ext cx="3581280" cy="1951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28080" y="39240"/>
            <a:ext cx="9115920" cy="1240920"/>
          </a:xfrm>
          <a:prstGeom prst="rect">
            <a:avLst/>
          </a:prstGeom>
          <a:noFill/>
          <a:ln>
            <a:noFill/>
          </a:ln>
        </p:spPr>
        <p:txBody>
          <a:bodyPr lIns="90000" rIns="90000" tIns="45000" bIns="45000">
            <a:noAutofit/>
          </a:bodyPr>
          <a:p>
            <a:r>
              <a:rPr b="1" lang="en-US" sz="1200" spc="-1" strike="noStrike">
                <a:latin typeface="Arial"/>
              </a:rPr>
              <a:t>Docker </a:t>
            </a:r>
            <a:r>
              <a:rPr b="1" lang="en-US" sz="1200" spc="-1" strike="noStrike">
                <a:latin typeface="Arial"/>
              </a:rPr>
              <a:t>objects</a:t>
            </a:r>
            <a:endParaRPr b="1" lang="en-US" sz="1200" spc="-1" strike="noStrike">
              <a:latin typeface="Arial"/>
            </a:endParaRPr>
          </a:p>
          <a:p>
            <a:r>
              <a:rPr b="0" lang="en-US" sz="1000" spc="-1" strike="noStrike">
                <a:latin typeface="Arial"/>
              </a:rPr>
              <a:t>When you use </a:t>
            </a:r>
            <a:r>
              <a:rPr b="0" lang="en-US" sz="1000" spc="-1" strike="noStrike">
                <a:latin typeface="Arial"/>
              </a:rPr>
              <a:t>Docker, you are </a:t>
            </a:r>
            <a:r>
              <a:rPr b="0" lang="en-US" sz="1000" spc="-1" strike="noStrike">
                <a:latin typeface="Arial"/>
              </a:rPr>
              <a:t>creating and using </a:t>
            </a:r>
            <a:r>
              <a:rPr b="0" lang="en-US" sz="1000" spc="-1" strike="noStrike">
                <a:latin typeface="Arial"/>
              </a:rPr>
              <a:t>images, </a:t>
            </a:r>
            <a:r>
              <a:rPr b="0" lang="en-US" sz="1000" spc="-1" strike="noStrike">
                <a:latin typeface="Arial"/>
              </a:rPr>
              <a:t>containers, </a:t>
            </a:r>
            <a:r>
              <a:rPr b="0" lang="en-US" sz="1000" spc="-1" strike="noStrike">
                <a:latin typeface="Arial"/>
              </a:rPr>
              <a:t>networks, </a:t>
            </a:r>
            <a:r>
              <a:rPr b="0" lang="en-US" sz="1000" spc="-1" strike="noStrike">
                <a:latin typeface="Arial"/>
              </a:rPr>
              <a:t>volumes, plugins, </a:t>
            </a:r>
            <a:r>
              <a:rPr b="0" lang="en-US" sz="1000" spc="-1" strike="noStrike">
                <a:latin typeface="Arial"/>
              </a:rPr>
              <a:t>and other objects. </a:t>
            </a:r>
            <a:r>
              <a:rPr b="0" lang="en-US" sz="1000" spc="-1" strike="noStrike">
                <a:latin typeface="Arial"/>
              </a:rPr>
              <a:t>This section is a </a:t>
            </a:r>
            <a:r>
              <a:rPr b="0" lang="en-US" sz="1000" spc="-1" strike="noStrike">
                <a:latin typeface="Arial"/>
              </a:rPr>
              <a:t>brief overview of </a:t>
            </a:r>
            <a:r>
              <a:rPr b="0" lang="en-US" sz="1000" spc="-1" strike="noStrike">
                <a:latin typeface="Arial"/>
              </a:rPr>
              <a:t>some of those </a:t>
            </a:r>
            <a:r>
              <a:rPr b="0" lang="en-US" sz="1000" spc="-1" strike="noStrike">
                <a:latin typeface="Arial"/>
              </a:rPr>
              <a:t>objects.</a:t>
            </a:r>
            <a:endParaRPr b="0" lang="en-US" sz="1000" spc="-1" strike="noStrike">
              <a:latin typeface="Arial"/>
            </a:endParaRPr>
          </a:p>
          <a:p>
            <a:endParaRPr b="0" lang="en-US" sz="1000" spc="-1" strike="noStrike">
              <a:latin typeface="Arial"/>
            </a:endParaRPr>
          </a:p>
        </p:txBody>
      </p:sp>
      <p:sp>
        <p:nvSpPr>
          <p:cNvPr id="243" name="TextShape 2"/>
          <p:cNvSpPr txBox="1"/>
          <p:nvPr/>
        </p:nvSpPr>
        <p:spPr>
          <a:xfrm>
            <a:off x="28080" y="1097280"/>
            <a:ext cx="9024480" cy="1367640"/>
          </a:xfrm>
          <a:prstGeom prst="rect">
            <a:avLst/>
          </a:prstGeom>
          <a:noFill/>
          <a:ln>
            <a:noFill/>
          </a:ln>
        </p:spPr>
        <p:txBody>
          <a:bodyPr lIns="90000" rIns="90000" tIns="45000" bIns="45000">
            <a:noAutofit/>
          </a:bodyPr>
          <a:p>
            <a:r>
              <a:rPr b="0" lang="en-US" sz="1100" spc="-1" strike="noStrike">
                <a:latin typeface="Arial"/>
              </a:rPr>
              <a:t>Images</a:t>
            </a:r>
            <a:endParaRPr b="0" lang="en-US" sz="1100" spc="-1" strike="noStrike">
              <a:latin typeface="Arial"/>
            </a:endParaRPr>
          </a:p>
          <a:p>
            <a:r>
              <a:rPr b="0" lang="en-US" sz="1000" spc="-1" strike="noStrike">
                <a:latin typeface="Arial"/>
              </a:rPr>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endParaRPr b="0" lang="en-US" sz="1000" spc="-1" strike="noStrike">
              <a:latin typeface="Arial"/>
            </a:endParaRPr>
          </a:p>
          <a:p>
            <a:endParaRPr b="0" lang="en-US" sz="1000" spc="-1" strike="noStrike">
              <a:latin typeface="Arial"/>
            </a:endParaRPr>
          </a:p>
        </p:txBody>
      </p:sp>
      <p:sp>
        <p:nvSpPr>
          <p:cNvPr id="244" name="TextShape 3"/>
          <p:cNvSpPr txBox="1"/>
          <p:nvPr/>
        </p:nvSpPr>
        <p:spPr>
          <a:xfrm>
            <a:off x="28080" y="2248560"/>
            <a:ext cx="9298800" cy="1226160"/>
          </a:xfrm>
          <a:prstGeom prst="rect">
            <a:avLst/>
          </a:prstGeom>
          <a:noFill/>
          <a:ln>
            <a:noFill/>
          </a:ln>
        </p:spPr>
        <p:txBody>
          <a:bodyPr lIns="90000" rIns="90000" tIns="45000" bIns="45000">
            <a:noAutofit/>
          </a:bodyPr>
          <a:p>
            <a:r>
              <a:rPr b="0" lang="en-US" sz="1100" spc="-1" strike="noStrike">
                <a:latin typeface="Arial"/>
              </a:rPr>
              <a:t>Containers</a:t>
            </a:r>
            <a:endParaRPr b="0" lang="en-US" sz="1100" spc="-1" strike="noStrike">
              <a:latin typeface="Arial"/>
            </a:endParaRPr>
          </a:p>
          <a:p>
            <a:r>
              <a:rPr b="0" lang="en-US" sz="1000" spc="-1" strike="noStrike">
                <a:latin typeface="Arial"/>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761480" y="3408840"/>
            <a:ext cx="135576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71" strike="noStrike">
                <a:solidFill>
                  <a:srgbClr val="3e3e3e"/>
                </a:solidFill>
                <a:latin typeface="Calibri"/>
                <a:ea typeface="DejaVu Sans"/>
              </a:rPr>
              <a:t>Docker</a:t>
            </a:r>
            <a:r>
              <a:rPr b="0" lang="es-ES" sz="1500" spc="32" strike="noStrike">
                <a:solidFill>
                  <a:srgbClr val="3e3e3e"/>
                </a:solidFill>
                <a:latin typeface="Calibri"/>
                <a:ea typeface="DejaVu Sans"/>
              </a:rPr>
              <a:t> </a:t>
            </a:r>
            <a:r>
              <a:rPr b="0" lang="es-ES" sz="1500" spc="182" strike="noStrike">
                <a:solidFill>
                  <a:srgbClr val="3e3e3e"/>
                </a:solidFill>
                <a:latin typeface="Calibri"/>
                <a:ea typeface="DejaVu Sans"/>
              </a:rPr>
              <a:t>Image</a:t>
            </a:r>
            <a:endParaRPr b="0" lang="en-US" sz="1500" spc="-1" strike="noStrike">
              <a:latin typeface="Arial"/>
            </a:endParaRPr>
          </a:p>
        </p:txBody>
      </p:sp>
      <p:sp>
        <p:nvSpPr>
          <p:cNvPr id="246" name="CustomShape 2"/>
          <p:cNvSpPr/>
          <p:nvPr/>
        </p:nvSpPr>
        <p:spPr>
          <a:xfrm>
            <a:off x="777240" y="3866400"/>
            <a:ext cx="3324960" cy="864360"/>
          </a:xfrm>
          <a:prstGeom prst="rect">
            <a:avLst/>
          </a:prstGeom>
          <a:noFill/>
          <a:ln>
            <a:noFill/>
          </a:ln>
        </p:spPr>
        <p:style>
          <a:lnRef idx="0"/>
          <a:fillRef idx="0"/>
          <a:effectRef idx="0"/>
          <a:fontRef idx="minor"/>
        </p:style>
        <p:txBody>
          <a:bodyPr lIns="0" rIns="0" tIns="9360" bIns="0">
            <a:spAutoFit/>
          </a:bodyPr>
          <a:p>
            <a:pPr marL="825480" indent="-815400">
              <a:lnSpc>
                <a:spcPct val="125000"/>
              </a:lnSpc>
              <a:spcBef>
                <a:spcPts val="74"/>
              </a:spcBef>
              <a:tabLst>
                <a:tab algn="l" pos="0"/>
              </a:tabLst>
            </a:pPr>
            <a:r>
              <a:rPr b="0" lang="es-ES" sz="1500" spc="165" strike="noStrike">
                <a:solidFill>
                  <a:srgbClr val="808080"/>
                </a:solidFill>
                <a:latin typeface="Calibri"/>
                <a:ea typeface="DejaVu Sans"/>
              </a:rPr>
              <a:t>Example: </a:t>
            </a:r>
            <a:r>
              <a:rPr b="0" lang="es-ES" sz="1500" spc="145" strike="noStrike">
                <a:solidFill>
                  <a:srgbClr val="808080"/>
                </a:solidFill>
                <a:latin typeface="Calibri"/>
                <a:ea typeface="DejaVu Sans"/>
              </a:rPr>
              <a:t>Ubuntu </a:t>
            </a:r>
            <a:r>
              <a:rPr b="0" lang="es-ES" sz="1500" spc="131" strike="noStrike">
                <a:solidFill>
                  <a:srgbClr val="808080"/>
                </a:solidFill>
                <a:latin typeface="Calibri"/>
                <a:ea typeface="DejaVu Sans"/>
              </a:rPr>
              <a:t>with </a:t>
            </a:r>
            <a:r>
              <a:rPr b="0" lang="es-ES" sz="1500" spc="145" strike="noStrike">
                <a:solidFill>
                  <a:srgbClr val="808080"/>
                </a:solidFill>
                <a:latin typeface="Calibri"/>
                <a:ea typeface="DejaVu Sans"/>
              </a:rPr>
              <a:t>Node.js</a:t>
            </a:r>
            <a:r>
              <a:rPr b="0" lang="es-ES" sz="1500" spc="-114" strike="noStrike">
                <a:solidFill>
                  <a:srgbClr val="808080"/>
                </a:solidFill>
                <a:latin typeface="Calibri"/>
                <a:ea typeface="DejaVu Sans"/>
              </a:rPr>
              <a:t> </a:t>
            </a:r>
            <a:r>
              <a:rPr b="0" lang="es-ES" sz="1500" spc="165" strike="noStrike">
                <a:solidFill>
                  <a:srgbClr val="808080"/>
                </a:solidFill>
                <a:latin typeface="Calibri"/>
                <a:ea typeface="DejaVu Sans"/>
              </a:rPr>
              <a:t>and  </a:t>
            </a:r>
            <a:r>
              <a:rPr b="0" lang="es-ES" sz="1500" spc="157" strike="noStrike">
                <a:solidFill>
                  <a:srgbClr val="808080"/>
                </a:solidFill>
                <a:latin typeface="Calibri"/>
                <a:ea typeface="DejaVu Sans"/>
              </a:rPr>
              <a:t>Application</a:t>
            </a:r>
            <a:r>
              <a:rPr b="0" lang="es-ES" sz="1500" spc="75" strike="noStrike">
                <a:solidFill>
                  <a:srgbClr val="808080"/>
                </a:solidFill>
                <a:latin typeface="Calibri"/>
                <a:ea typeface="DejaVu Sans"/>
              </a:rPr>
              <a:t> </a:t>
            </a:r>
            <a:r>
              <a:rPr b="0" lang="es-ES" sz="1500" spc="205" strike="noStrike">
                <a:solidFill>
                  <a:srgbClr val="808080"/>
                </a:solidFill>
                <a:latin typeface="Calibri"/>
                <a:ea typeface="DejaVu Sans"/>
              </a:rPr>
              <a:t>Code</a:t>
            </a:r>
            <a:endParaRPr b="0" lang="en-US" sz="1500" spc="-1" strike="noStrike">
              <a:latin typeface="Arial"/>
            </a:endParaRPr>
          </a:p>
        </p:txBody>
      </p:sp>
      <p:sp>
        <p:nvSpPr>
          <p:cNvPr id="247" name="CustomShape 3"/>
          <p:cNvSpPr/>
          <p:nvPr/>
        </p:nvSpPr>
        <p:spPr>
          <a:xfrm>
            <a:off x="5838840" y="3408840"/>
            <a:ext cx="177336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208" strike="noStrike">
                <a:solidFill>
                  <a:srgbClr val="3e3e3e"/>
                </a:solidFill>
                <a:latin typeface="Calibri"/>
                <a:ea typeface="DejaVu Sans"/>
              </a:rPr>
              <a:t>Docker</a:t>
            </a:r>
            <a:r>
              <a:rPr b="0" lang="es-ES" sz="1500" spc="77" strike="noStrike">
                <a:solidFill>
                  <a:srgbClr val="3e3e3e"/>
                </a:solidFill>
                <a:latin typeface="Calibri"/>
                <a:ea typeface="DejaVu Sans"/>
              </a:rPr>
              <a:t> </a:t>
            </a:r>
            <a:r>
              <a:rPr b="0" lang="es-ES" sz="1500" spc="182" strike="noStrike">
                <a:solidFill>
                  <a:srgbClr val="3e3e3e"/>
                </a:solidFill>
                <a:latin typeface="Calibri"/>
                <a:ea typeface="DejaVu Sans"/>
              </a:rPr>
              <a:t>Container</a:t>
            </a:r>
            <a:endParaRPr b="0" lang="en-US" sz="1500" spc="-1" strike="noStrike">
              <a:latin typeface="Arial"/>
            </a:endParaRPr>
          </a:p>
        </p:txBody>
      </p:sp>
      <p:sp>
        <p:nvSpPr>
          <p:cNvPr id="248" name="CustomShape 4"/>
          <p:cNvSpPr/>
          <p:nvPr/>
        </p:nvSpPr>
        <p:spPr>
          <a:xfrm>
            <a:off x="5149800" y="3922920"/>
            <a:ext cx="3171240" cy="693720"/>
          </a:xfrm>
          <a:prstGeom prst="rect">
            <a:avLst/>
          </a:prstGeom>
          <a:noFill/>
          <a:ln>
            <a:noFill/>
          </a:ln>
        </p:spPr>
        <p:style>
          <a:lnRef idx="0"/>
          <a:fillRef idx="0"/>
          <a:effectRef idx="0"/>
          <a:fontRef idx="minor"/>
        </p:style>
        <p:txBody>
          <a:bodyPr lIns="0" rIns="0" tIns="9360" bIns="0">
            <a:spAutoFit/>
          </a:bodyPr>
          <a:p>
            <a:pPr marL="771480" indent="-761760">
              <a:lnSpc>
                <a:spcPct val="100000"/>
              </a:lnSpc>
              <a:spcBef>
                <a:spcPts val="74"/>
              </a:spcBef>
              <a:tabLst>
                <a:tab algn="l" pos="0"/>
              </a:tabLst>
            </a:pPr>
            <a:r>
              <a:rPr b="0" lang="es-ES" sz="1500" spc="165" strike="noStrike">
                <a:solidFill>
                  <a:srgbClr val="808080"/>
                </a:solidFill>
                <a:latin typeface="Calibri"/>
                <a:ea typeface="DejaVu Sans"/>
              </a:rPr>
              <a:t>Created </a:t>
            </a:r>
            <a:r>
              <a:rPr b="0" lang="es-ES" sz="1500" spc="208" strike="noStrike">
                <a:solidFill>
                  <a:srgbClr val="808080"/>
                </a:solidFill>
                <a:latin typeface="Calibri"/>
                <a:ea typeface="DejaVu Sans"/>
              </a:rPr>
              <a:t>by</a:t>
            </a:r>
            <a:r>
              <a:rPr b="0" lang="es-ES" sz="1500" spc="-160" strike="noStrike">
                <a:solidFill>
                  <a:srgbClr val="808080"/>
                </a:solidFill>
                <a:latin typeface="Calibri"/>
                <a:ea typeface="DejaVu Sans"/>
              </a:rPr>
              <a:t> </a:t>
            </a:r>
            <a:r>
              <a:rPr b="0" lang="es-ES" sz="1500" spc="157" strike="noStrike">
                <a:solidFill>
                  <a:srgbClr val="808080"/>
                </a:solidFill>
                <a:latin typeface="Calibri"/>
                <a:ea typeface="DejaVu Sans"/>
              </a:rPr>
              <a:t>using </a:t>
            </a:r>
            <a:r>
              <a:rPr b="0" lang="es-ES" sz="1500" spc="145" strike="noStrike">
                <a:solidFill>
                  <a:srgbClr val="808080"/>
                </a:solidFill>
                <a:latin typeface="Calibri"/>
                <a:ea typeface="DejaVu Sans"/>
              </a:rPr>
              <a:t>an </a:t>
            </a:r>
            <a:r>
              <a:rPr b="0" lang="es-ES" sz="1500" spc="148" strike="noStrike">
                <a:solidFill>
                  <a:srgbClr val="808080"/>
                </a:solidFill>
                <a:latin typeface="Calibri"/>
                <a:ea typeface="DejaVu Sans"/>
              </a:rPr>
              <a:t>image. </a:t>
            </a:r>
            <a:r>
              <a:rPr b="0" lang="es-ES" sz="1500" spc="171" strike="noStrike">
                <a:solidFill>
                  <a:srgbClr val="808080"/>
                </a:solidFill>
                <a:latin typeface="Calibri"/>
                <a:ea typeface="DejaVu Sans"/>
              </a:rPr>
              <a:t>Runs  </a:t>
            </a:r>
            <a:r>
              <a:rPr b="0" lang="es-ES" sz="1500" spc="145" strike="noStrike">
                <a:solidFill>
                  <a:srgbClr val="808080"/>
                </a:solidFill>
                <a:latin typeface="Calibri"/>
                <a:ea typeface="DejaVu Sans"/>
              </a:rPr>
              <a:t>your</a:t>
            </a:r>
            <a:r>
              <a:rPr b="0" lang="es-ES" sz="1500" spc="69" strike="noStrike">
                <a:solidFill>
                  <a:srgbClr val="808080"/>
                </a:solidFill>
                <a:latin typeface="Calibri"/>
                <a:ea typeface="DejaVu Sans"/>
              </a:rPr>
              <a:t> </a:t>
            </a:r>
            <a:r>
              <a:rPr b="0" lang="es-ES" sz="1500" spc="131" strike="noStrike">
                <a:solidFill>
                  <a:srgbClr val="808080"/>
                </a:solidFill>
                <a:latin typeface="Calibri"/>
                <a:ea typeface="DejaVu Sans"/>
              </a:rPr>
              <a:t>application.</a:t>
            </a:r>
            <a:endParaRPr b="0" lang="en-US" sz="1500" spc="-1" strike="noStrike">
              <a:latin typeface="Arial"/>
            </a:endParaRPr>
          </a:p>
        </p:txBody>
      </p:sp>
      <p:sp>
        <p:nvSpPr>
          <p:cNvPr id="249" name="CustomShape 5"/>
          <p:cNvSpPr/>
          <p:nvPr/>
        </p:nvSpPr>
        <p:spPr>
          <a:xfrm>
            <a:off x="5578920" y="1284840"/>
            <a:ext cx="2253240" cy="1999440"/>
          </a:xfrm>
          <a:prstGeom prst="rect">
            <a:avLst/>
          </a:prstGeom>
          <a:blipFill rotWithShape="0">
            <a:blip r:embed="rId1"/>
            <a:stretch>
              <a:fillRect/>
            </a:stretch>
          </a:blipFill>
          <a:ln>
            <a:noFill/>
          </a:ln>
        </p:spPr>
        <p:style>
          <a:lnRef idx="0"/>
          <a:fillRef idx="0"/>
          <a:effectRef idx="0"/>
          <a:fontRef idx="minor"/>
        </p:style>
      </p:sp>
      <p:sp>
        <p:nvSpPr>
          <p:cNvPr id="250" name="CustomShape 6"/>
          <p:cNvSpPr/>
          <p:nvPr/>
        </p:nvSpPr>
        <p:spPr>
          <a:xfrm>
            <a:off x="1582560" y="389160"/>
            <a:ext cx="5911560" cy="86796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31" strike="noStrike">
                <a:solidFill>
                  <a:srgbClr val="3e3e3e"/>
                </a:solidFill>
                <a:latin typeface="Tahoma"/>
              </a:rPr>
              <a:t>The</a:t>
            </a:r>
            <a:r>
              <a:rPr b="0" lang="es-ES" sz="2700" spc="-41" strike="noStrike">
                <a:solidFill>
                  <a:srgbClr val="3e3e3e"/>
                </a:solidFill>
                <a:latin typeface="Tahoma"/>
              </a:rPr>
              <a:t> </a:t>
            </a:r>
            <a:r>
              <a:rPr b="0" lang="es-ES" sz="2700" spc="171" strike="noStrike">
                <a:solidFill>
                  <a:srgbClr val="3e3e3e"/>
                </a:solidFill>
                <a:latin typeface="Tahoma"/>
              </a:rPr>
              <a:t>Role</a:t>
            </a:r>
            <a:r>
              <a:rPr b="0" lang="es-ES" sz="2700" spc="-58" strike="noStrike">
                <a:solidFill>
                  <a:srgbClr val="3e3e3e"/>
                </a:solidFill>
                <a:latin typeface="Tahoma"/>
              </a:rPr>
              <a:t> </a:t>
            </a:r>
            <a:r>
              <a:rPr b="0" lang="es-ES" sz="2700" spc="182" strike="noStrike">
                <a:solidFill>
                  <a:srgbClr val="3e3e3e"/>
                </a:solidFill>
                <a:latin typeface="Tahoma"/>
              </a:rPr>
              <a:t>of</a:t>
            </a:r>
            <a:r>
              <a:rPr b="0" lang="es-ES" sz="2700" spc="-60" strike="noStrike">
                <a:solidFill>
                  <a:srgbClr val="3e3e3e"/>
                </a:solidFill>
                <a:latin typeface="Tahoma"/>
              </a:rPr>
              <a:t> </a:t>
            </a:r>
            <a:r>
              <a:rPr b="0" lang="es-ES" sz="2700" spc="111" strike="noStrike">
                <a:solidFill>
                  <a:srgbClr val="3e3e3e"/>
                </a:solidFill>
                <a:latin typeface="Tahoma"/>
              </a:rPr>
              <a:t>Images</a:t>
            </a:r>
            <a:r>
              <a:rPr b="0" lang="es-ES" sz="2700" spc="-46" strike="noStrike">
                <a:solidFill>
                  <a:srgbClr val="3e3e3e"/>
                </a:solidFill>
                <a:latin typeface="Tahoma"/>
              </a:rPr>
              <a:t> </a:t>
            </a:r>
            <a:r>
              <a:rPr b="0" lang="es-ES" sz="2700" spc="182" strike="noStrike">
                <a:solidFill>
                  <a:srgbClr val="3e3e3e"/>
                </a:solidFill>
                <a:latin typeface="Tahoma"/>
              </a:rPr>
              <a:t>and</a:t>
            </a:r>
            <a:r>
              <a:rPr b="0" lang="es-ES" sz="2700" spc="-46" strike="noStrike">
                <a:solidFill>
                  <a:srgbClr val="3e3e3e"/>
                </a:solidFill>
                <a:latin typeface="Tahoma"/>
              </a:rPr>
              <a:t> </a:t>
            </a:r>
            <a:r>
              <a:rPr b="0" lang="es-ES" sz="2700" spc="157" strike="noStrike">
                <a:solidFill>
                  <a:srgbClr val="3e3e3e"/>
                </a:solidFill>
                <a:latin typeface="Tahoma"/>
              </a:rPr>
              <a:t>Containers</a:t>
            </a:r>
            <a:endParaRPr b="0" lang="en-US" sz="2700" spc="-1" strike="noStrike">
              <a:latin typeface="Arial"/>
            </a:endParaRPr>
          </a:p>
        </p:txBody>
      </p:sp>
      <p:sp>
        <p:nvSpPr>
          <p:cNvPr id="251" name="CustomShape 7"/>
          <p:cNvSpPr/>
          <p:nvPr/>
        </p:nvSpPr>
        <p:spPr>
          <a:xfrm>
            <a:off x="1716840" y="1371600"/>
            <a:ext cx="1442880" cy="1822320"/>
          </a:xfrm>
          <a:prstGeom prst="rect">
            <a:avLst/>
          </a:prstGeom>
          <a:blipFill rotWithShape="0">
            <a:blip r:embed="rId2"/>
            <a:stretch>
              <a:fillRect/>
            </a:stretch>
          </a:blipFill>
          <a:ln>
            <a:noFill/>
          </a:ln>
        </p:spPr>
        <p:style>
          <a:lnRef idx="0"/>
          <a:fillRef idx="0"/>
          <a:effectRef idx="0"/>
          <a:fontRef idx="minor"/>
        </p:style>
      </p:sp>
      <p:sp>
        <p:nvSpPr>
          <p:cNvPr id="252" name="CustomShape 8"/>
          <p:cNvSpPr/>
          <p:nvPr/>
        </p:nvSpPr>
        <p:spPr>
          <a:xfrm>
            <a:off x="3594240" y="2387160"/>
            <a:ext cx="1891080" cy="360"/>
          </a:xfrm>
          <a:custGeom>
            <a:avLst/>
            <a:gdLst/>
            <a:ahLst/>
            <a:rect l="l" t="t" r="r" b="b"/>
            <a:pathLst>
              <a:path w="2522220" h="0">
                <a:moveTo>
                  <a:pt x="0" y="0"/>
                </a:moveTo>
                <a:lnTo>
                  <a:pt x="2522194" y="0"/>
                </a:lnTo>
              </a:path>
            </a:pathLst>
          </a:custGeom>
          <a:noFill/>
          <a:ln w="50400">
            <a:solidFill>
              <a:srgbClr val="808080"/>
            </a:solidFill>
            <a:round/>
          </a:ln>
        </p:spPr>
        <p:style>
          <a:lnRef idx="0"/>
          <a:fillRef idx="0"/>
          <a:effectRef idx="0"/>
          <a:fontRef idx="minor"/>
        </p:style>
      </p:sp>
      <p:sp>
        <p:nvSpPr>
          <p:cNvPr id="253" name="CustomShape 9"/>
          <p:cNvSpPr/>
          <p:nvPr/>
        </p:nvSpPr>
        <p:spPr>
          <a:xfrm>
            <a:off x="5466960" y="2330640"/>
            <a:ext cx="112680" cy="112680"/>
          </a:xfrm>
          <a:custGeom>
            <a:avLst/>
            <a:gdLst/>
            <a:ahLst/>
            <a:rect l="l" t="t" r="r" b="b"/>
            <a:pathLst>
              <a:path w="151129" h="151129">
                <a:moveTo>
                  <a:pt x="12" y="0"/>
                </a:moveTo>
                <a:lnTo>
                  <a:pt x="0" y="150876"/>
                </a:lnTo>
                <a:lnTo>
                  <a:pt x="150888" y="75450"/>
                </a:lnTo>
                <a:lnTo>
                  <a:pt x="12" y="0"/>
                </a:lnTo>
                <a:close/>
              </a:path>
            </a:pathLst>
          </a:custGeom>
          <a:solidFill>
            <a:srgbClr val="80808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4683240" y="860400"/>
            <a:ext cx="3512880" cy="2864880"/>
          </a:xfrm>
          <a:prstGeom prst="rect">
            <a:avLst/>
          </a:prstGeom>
          <a:noFill/>
          <a:ln>
            <a:noFill/>
          </a:ln>
        </p:spPr>
        <p:style>
          <a:lnRef idx="0"/>
          <a:fillRef idx="0"/>
          <a:effectRef idx="0"/>
          <a:fontRef idx="minor"/>
        </p:style>
        <p:txBody>
          <a:bodyPr lIns="0" rIns="0" tIns="45000" bIns="0">
            <a:spAutoFit/>
          </a:bodyPr>
          <a:p>
            <a:pPr marL="145440" indent="-132120">
              <a:lnSpc>
                <a:spcPts val="2171"/>
              </a:lnSpc>
              <a:spcBef>
                <a:spcPts val="360"/>
              </a:spcBef>
              <a:buClr>
                <a:srgbClr val="1aaaf7"/>
              </a:buClr>
              <a:buFont typeface="Symbol"/>
              <a:buChar char=""/>
              <a:tabLst>
                <a:tab algn="l" pos="146160"/>
              </a:tabLst>
            </a:pPr>
            <a:r>
              <a:rPr b="0" lang="es-ES" sz="2000" spc="-7" strike="noStrike">
                <a:solidFill>
                  <a:srgbClr val="708391"/>
                </a:solidFill>
                <a:latin typeface="Arial"/>
                <a:ea typeface="DejaVu Sans"/>
              </a:rPr>
              <a:t>Standardized packaging for  </a:t>
            </a:r>
            <a:r>
              <a:rPr b="0" lang="es-ES" sz="2000" spc="-1" strike="noStrike">
                <a:solidFill>
                  <a:srgbClr val="708391"/>
                </a:solidFill>
                <a:latin typeface="Arial"/>
                <a:ea typeface="DejaVu Sans"/>
              </a:rPr>
              <a:t>software </a:t>
            </a:r>
            <a:r>
              <a:rPr b="0" lang="es-ES" sz="2000" spc="-7" strike="noStrike">
                <a:solidFill>
                  <a:srgbClr val="708391"/>
                </a:solidFill>
                <a:latin typeface="Arial"/>
                <a:ea typeface="DejaVu Sans"/>
              </a:rPr>
              <a:t>and</a:t>
            </a:r>
            <a:r>
              <a:rPr b="0" lang="es-ES" sz="2000" spc="-100" strike="noStrike">
                <a:solidFill>
                  <a:srgbClr val="708391"/>
                </a:solidFill>
                <a:latin typeface="Arial"/>
                <a:ea typeface="DejaVu Sans"/>
              </a:rPr>
              <a:t> </a:t>
            </a:r>
            <a:r>
              <a:rPr b="0" lang="es-ES" sz="2000" spc="-7" strike="noStrike">
                <a:solidFill>
                  <a:srgbClr val="708391"/>
                </a:solidFill>
                <a:latin typeface="Arial"/>
                <a:ea typeface="DejaVu Sans"/>
              </a:rPr>
              <a:t>dependencies</a:t>
            </a:r>
            <a:endParaRPr b="0" lang="en-US" sz="2000" spc="-1" strike="noStrike">
              <a:latin typeface="Arial"/>
            </a:endParaRPr>
          </a:p>
          <a:p>
            <a:pPr marL="145440" indent="-132120">
              <a:lnSpc>
                <a:spcPct val="100000"/>
              </a:lnSpc>
              <a:spcBef>
                <a:spcPts val="950"/>
              </a:spcBef>
              <a:buClr>
                <a:srgbClr val="1aaaf7"/>
              </a:buClr>
              <a:buFont typeface="Symbol"/>
              <a:buChar char=""/>
              <a:tabLst>
                <a:tab algn="l" pos="146160"/>
              </a:tabLst>
            </a:pPr>
            <a:r>
              <a:rPr b="0" lang="es-ES" sz="2000" spc="-7" strike="noStrike">
                <a:solidFill>
                  <a:srgbClr val="708391"/>
                </a:solidFill>
                <a:latin typeface="Arial"/>
                <a:ea typeface="DejaVu Sans"/>
              </a:rPr>
              <a:t>Isolate apps from each</a:t>
            </a:r>
            <a:r>
              <a:rPr b="0" lang="es-ES" sz="2000" spc="-60" strike="noStrike">
                <a:solidFill>
                  <a:srgbClr val="708391"/>
                </a:solidFill>
                <a:latin typeface="Arial"/>
                <a:ea typeface="DejaVu Sans"/>
              </a:rPr>
              <a:t> </a:t>
            </a:r>
            <a:r>
              <a:rPr b="0" lang="es-ES" sz="2000" spc="-7" strike="noStrike">
                <a:solidFill>
                  <a:srgbClr val="708391"/>
                </a:solidFill>
                <a:latin typeface="Arial"/>
                <a:ea typeface="DejaVu Sans"/>
              </a:rPr>
              <a:t>other</a:t>
            </a:r>
            <a:endParaRPr b="0" lang="en-US" sz="2000" spc="-1" strike="noStrike">
              <a:latin typeface="Arial"/>
            </a:endParaRPr>
          </a:p>
          <a:p>
            <a:pPr marL="145440" indent="-132120">
              <a:lnSpc>
                <a:spcPct val="100000"/>
              </a:lnSpc>
              <a:spcBef>
                <a:spcPts val="975"/>
              </a:spcBef>
              <a:buClr>
                <a:srgbClr val="1aaaf7"/>
              </a:buClr>
              <a:buFont typeface="Symbol"/>
              <a:buChar char=""/>
              <a:tabLst>
                <a:tab algn="l" pos="146160"/>
              </a:tabLst>
            </a:pPr>
            <a:r>
              <a:rPr b="0" lang="es-ES" sz="2000" spc="-7" strike="noStrike">
                <a:solidFill>
                  <a:srgbClr val="708391"/>
                </a:solidFill>
                <a:latin typeface="Arial"/>
                <a:ea typeface="DejaVu Sans"/>
              </a:rPr>
              <a:t>Share the </a:t>
            </a:r>
            <a:r>
              <a:rPr b="0" lang="es-ES" sz="2000" spc="-1" strike="noStrike">
                <a:solidFill>
                  <a:srgbClr val="708391"/>
                </a:solidFill>
                <a:latin typeface="Arial"/>
                <a:ea typeface="DejaVu Sans"/>
              </a:rPr>
              <a:t>same </a:t>
            </a:r>
            <a:r>
              <a:rPr b="0" lang="es-ES" sz="2000" spc="-7" strike="noStrike">
                <a:solidFill>
                  <a:srgbClr val="708391"/>
                </a:solidFill>
                <a:latin typeface="Arial"/>
                <a:ea typeface="DejaVu Sans"/>
              </a:rPr>
              <a:t>OS</a:t>
            </a:r>
            <a:r>
              <a:rPr b="0" lang="es-ES" sz="2000" spc="-55" strike="noStrike">
                <a:solidFill>
                  <a:srgbClr val="708391"/>
                </a:solidFill>
                <a:latin typeface="Arial"/>
                <a:ea typeface="DejaVu Sans"/>
              </a:rPr>
              <a:t> </a:t>
            </a:r>
            <a:r>
              <a:rPr b="0" lang="es-ES" sz="2000" spc="-1" strike="noStrike">
                <a:solidFill>
                  <a:srgbClr val="708391"/>
                </a:solidFill>
                <a:latin typeface="Arial"/>
                <a:ea typeface="DejaVu Sans"/>
              </a:rPr>
              <a:t>kernel</a:t>
            </a:r>
            <a:endParaRPr b="0" lang="en-US" sz="2000" spc="-1" strike="noStrike">
              <a:latin typeface="Arial"/>
            </a:endParaRPr>
          </a:p>
          <a:p>
            <a:pPr marL="145440" indent="-132120">
              <a:lnSpc>
                <a:spcPts val="2171"/>
              </a:lnSpc>
              <a:spcBef>
                <a:spcPts val="1236"/>
              </a:spcBef>
              <a:buClr>
                <a:srgbClr val="1aaaf7"/>
              </a:buClr>
              <a:buFont typeface="Symbol"/>
              <a:buChar char=""/>
              <a:tabLst>
                <a:tab algn="l" pos="146160"/>
              </a:tabLst>
            </a:pPr>
            <a:r>
              <a:rPr b="0" lang="es-ES" sz="2000" spc="-7" strike="noStrike">
                <a:solidFill>
                  <a:srgbClr val="708391"/>
                </a:solidFill>
                <a:latin typeface="Arial"/>
                <a:ea typeface="DejaVu Sans"/>
              </a:rPr>
              <a:t>Works for all major</a:t>
            </a:r>
            <a:r>
              <a:rPr b="0" lang="es-ES" sz="2000" spc="-92" strike="noStrike">
                <a:solidFill>
                  <a:srgbClr val="708391"/>
                </a:solidFill>
                <a:latin typeface="Arial"/>
                <a:ea typeface="DejaVu Sans"/>
              </a:rPr>
              <a:t> </a:t>
            </a:r>
            <a:r>
              <a:rPr b="0" lang="es-ES" sz="2000" spc="-7" strike="noStrike">
                <a:solidFill>
                  <a:srgbClr val="708391"/>
                </a:solidFill>
                <a:latin typeface="Arial"/>
                <a:ea typeface="DejaVu Sans"/>
              </a:rPr>
              <a:t>Linux  distributions</a:t>
            </a:r>
            <a:endParaRPr b="0" lang="en-US" sz="2000" spc="-1" strike="noStrike">
              <a:latin typeface="Arial"/>
            </a:endParaRPr>
          </a:p>
          <a:p>
            <a:pPr marL="145440" indent="-132120">
              <a:lnSpc>
                <a:spcPts val="2171"/>
              </a:lnSpc>
              <a:spcBef>
                <a:spcPts val="1210"/>
              </a:spcBef>
              <a:buClr>
                <a:srgbClr val="1aaaf7"/>
              </a:buClr>
              <a:buFont typeface="Symbol"/>
              <a:buChar char=""/>
              <a:tabLst>
                <a:tab algn="l" pos="146160"/>
              </a:tabLst>
            </a:pPr>
            <a:r>
              <a:rPr b="0" lang="es-ES" sz="2000" spc="-7" strike="noStrike">
                <a:solidFill>
                  <a:srgbClr val="708391"/>
                </a:solidFill>
                <a:latin typeface="Arial"/>
                <a:ea typeface="DejaVu Sans"/>
              </a:rPr>
              <a:t>Containers native to Windows  Server</a:t>
            </a:r>
            <a:r>
              <a:rPr b="0" lang="es-ES" sz="2000" spc="-15" strike="noStrike">
                <a:solidFill>
                  <a:srgbClr val="708391"/>
                </a:solidFill>
                <a:latin typeface="Arial"/>
                <a:ea typeface="DejaVu Sans"/>
              </a:rPr>
              <a:t> </a:t>
            </a:r>
            <a:r>
              <a:rPr b="0" lang="es-ES" sz="2000" spc="-7" strike="noStrike">
                <a:solidFill>
                  <a:srgbClr val="708391"/>
                </a:solidFill>
                <a:latin typeface="Arial"/>
                <a:ea typeface="DejaVu Sans"/>
              </a:rPr>
              <a:t>2016</a:t>
            </a:r>
            <a:endParaRPr b="0" lang="en-US" sz="2000" spc="-1" strike="noStrike">
              <a:latin typeface="Arial"/>
            </a:endParaRPr>
          </a:p>
        </p:txBody>
      </p:sp>
      <p:sp>
        <p:nvSpPr>
          <p:cNvPr id="255" name="CustomShape 2"/>
          <p:cNvSpPr/>
          <p:nvPr/>
        </p:nvSpPr>
        <p:spPr>
          <a:xfrm>
            <a:off x="301680" y="284760"/>
            <a:ext cx="335520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What </a:t>
            </a:r>
            <a:r>
              <a:rPr b="0" lang="es-ES" sz="2850" spc="-1" strike="noStrike">
                <a:solidFill>
                  <a:srgbClr val="1aaaf7"/>
                </a:solidFill>
                <a:latin typeface="Arial"/>
              </a:rPr>
              <a:t>is </a:t>
            </a:r>
            <a:r>
              <a:rPr b="0" lang="es-ES" sz="2850" spc="7" strike="noStrike">
                <a:solidFill>
                  <a:srgbClr val="1aaaf7"/>
                </a:solidFill>
                <a:latin typeface="Arial"/>
              </a:rPr>
              <a:t>a</a:t>
            </a:r>
            <a:r>
              <a:rPr b="0" lang="es-ES" sz="2850" spc="-52" strike="noStrike">
                <a:solidFill>
                  <a:srgbClr val="1aaaf7"/>
                </a:solidFill>
                <a:latin typeface="Arial"/>
              </a:rPr>
              <a:t> </a:t>
            </a:r>
            <a:r>
              <a:rPr b="0" lang="es-ES" sz="2850" spc="1" strike="noStrike">
                <a:solidFill>
                  <a:srgbClr val="1aaaf7"/>
                </a:solidFill>
                <a:latin typeface="Arial"/>
              </a:rPr>
              <a:t>container?</a:t>
            </a:r>
            <a:endParaRPr b="0" lang="en-US" sz="2850" spc="-1" strike="noStrike">
              <a:latin typeface="Arial"/>
            </a:endParaRPr>
          </a:p>
        </p:txBody>
      </p:sp>
      <p:sp>
        <p:nvSpPr>
          <p:cNvPr id="256" name="CustomShape 3"/>
          <p:cNvSpPr/>
          <p:nvPr/>
        </p:nvSpPr>
        <p:spPr>
          <a:xfrm>
            <a:off x="302760" y="1193400"/>
            <a:ext cx="3961800" cy="323172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301680" y="241920"/>
            <a:ext cx="589284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rPr>
              <a:t>Docker </a:t>
            </a:r>
            <a:r>
              <a:rPr b="0" lang="es-ES" sz="3200" spc="-1" strike="noStrike">
                <a:solidFill>
                  <a:srgbClr val="1aaaf7"/>
                </a:solidFill>
                <a:latin typeface="Arial"/>
              </a:rPr>
              <a:t>containers </a:t>
            </a:r>
            <a:r>
              <a:rPr b="0" lang="es-ES" sz="3200" spc="-7" strike="noStrike">
                <a:solidFill>
                  <a:srgbClr val="1aaaf7"/>
                </a:solidFill>
                <a:latin typeface="Arial"/>
              </a:rPr>
              <a:t>are NOT</a:t>
            </a:r>
            <a:r>
              <a:rPr b="0" lang="es-ES" sz="3200" spc="-97" strike="noStrike">
                <a:solidFill>
                  <a:srgbClr val="1aaaf7"/>
                </a:solidFill>
                <a:latin typeface="Arial"/>
              </a:rPr>
              <a:t> </a:t>
            </a:r>
            <a:r>
              <a:rPr b="0" lang="es-ES" sz="3200" spc="-7" strike="noStrike">
                <a:solidFill>
                  <a:srgbClr val="1aaaf7"/>
                </a:solidFill>
                <a:latin typeface="Arial"/>
              </a:rPr>
              <a:t>VMs</a:t>
            </a:r>
            <a:endParaRPr b="0" lang="en-US" sz="3200" spc="-1" strike="noStrike">
              <a:latin typeface="Arial"/>
            </a:endParaRPr>
          </a:p>
        </p:txBody>
      </p:sp>
      <p:sp>
        <p:nvSpPr>
          <p:cNvPr id="258" name="CustomShape 2"/>
          <p:cNvSpPr/>
          <p:nvPr/>
        </p:nvSpPr>
        <p:spPr>
          <a:xfrm>
            <a:off x="289080" y="4832280"/>
            <a:ext cx="114120" cy="138960"/>
          </a:xfrm>
          <a:prstGeom prst="rect">
            <a:avLst/>
          </a:prstGeom>
          <a:noFill/>
          <a:ln>
            <a:noFill/>
          </a:ln>
        </p:spPr>
        <p:style>
          <a:lnRef idx="0"/>
          <a:fillRef idx="0"/>
          <a:effectRef idx="0"/>
          <a:fontRef idx="minor"/>
        </p:style>
        <p:txBody>
          <a:bodyPr lIns="0" rIns="0" tIns="1800" bIns="0">
            <a:spAutoFit/>
          </a:bodyPr>
          <a:p>
            <a:pPr marL="25560">
              <a:lnSpc>
                <a:spcPct val="100000"/>
              </a:lnSpc>
              <a:spcBef>
                <a:spcPts val="14"/>
              </a:spcBef>
            </a:pPr>
            <a:fld id="{B282C5D7-68E6-4003-9B06-503E5EDDD593}" type="slidenum">
              <a:rPr b="0" lang="es-ES" sz="900" spc="-1" strike="noStrike">
                <a:solidFill>
                  <a:srgbClr val="797979"/>
                </a:solidFill>
                <a:latin typeface="Arial"/>
                <a:ea typeface="DejaVu Sans"/>
              </a:rPr>
              <a:t>&lt;number&gt;</a:t>
            </a:fld>
            <a:endParaRPr b="0" lang="en-US" sz="900" spc="-1" strike="noStrike">
              <a:latin typeface="Arial"/>
            </a:endParaRPr>
          </a:p>
        </p:txBody>
      </p:sp>
      <p:sp>
        <p:nvSpPr>
          <p:cNvPr id="259" name="CustomShape 3"/>
          <p:cNvSpPr/>
          <p:nvPr/>
        </p:nvSpPr>
        <p:spPr>
          <a:xfrm>
            <a:off x="473400" y="1049040"/>
            <a:ext cx="5231520" cy="1116000"/>
          </a:xfrm>
          <a:prstGeom prst="rect">
            <a:avLst/>
          </a:prstGeom>
          <a:noFill/>
          <a:ln>
            <a:noFill/>
          </a:ln>
        </p:spPr>
        <p:style>
          <a:lnRef idx="0"/>
          <a:fillRef idx="0"/>
          <a:effectRef idx="0"/>
          <a:fontRef idx="minor"/>
        </p:style>
        <p:txBody>
          <a:bodyPr lIns="0" rIns="0" tIns="12600" bIns="0">
            <a:spAutoFit/>
          </a:bodyPr>
          <a:p>
            <a:pPr marL="310680" indent="-297000">
              <a:lnSpc>
                <a:spcPct val="100000"/>
              </a:lnSpc>
              <a:spcBef>
                <a:spcPts val="99"/>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Easy </a:t>
            </a:r>
            <a:r>
              <a:rPr b="0" lang="es-ES" sz="2350" spc="-1" strike="noStrike">
                <a:solidFill>
                  <a:srgbClr val="244256"/>
                </a:solidFill>
                <a:latin typeface="Arial"/>
                <a:ea typeface="DejaVu Sans"/>
              </a:rPr>
              <a:t>connection </a:t>
            </a:r>
            <a:r>
              <a:rPr b="0" lang="es-ES" sz="2350" spc="-7" strike="noStrike">
                <a:solidFill>
                  <a:srgbClr val="244256"/>
                </a:solidFill>
                <a:latin typeface="Arial"/>
                <a:ea typeface="DejaVu Sans"/>
              </a:rPr>
              <a:t>to</a:t>
            </a:r>
            <a:r>
              <a:rPr b="0" lang="es-ES" sz="2350" spc="-32" strike="noStrike">
                <a:solidFill>
                  <a:srgbClr val="244256"/>
                </a:solidFill>
                <a:latin typeface="Arial"/>
                <a:ea typeface="DejaVu Sans"/>
              </a:rPr>
              <a:t> </a:t>
            </a:r>
            <a:r>
              <a:rPr b="0" lang="es-ES" sz="2350" spc="-7" strike="noStrike">
                <a:solidFill>
                  <a:srgbClr val="244256"/>
                </a:solidFill>
                <a:latin typeface="Arial"/>
                <a:ea typeface="DejaVu Sans"/>
              </a:rPr>
              <a:t>make</a:t>
            </a:r>
            <a:endParaRPr b="0" lang="en-US" sz="2350" spc="-1" strike="noStrike">
              <a:latin typeface="Arial"/>
            </a:endParaRPr>
          </a:p>
          <a:p>
            <a:pPr marL="310680" indent="-297000">
              <a:lnSpc>
                <a:spcPct val="100000"/>
              </a:lnSpc>
              <a:spcBef>
                <a:spcPts val="130"/>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52" strike="noStrike">
                <a:solidFill>
                  <a:srgbClr val="244256"/>
                </a:solidFill>
                <a:latin typeface="Arial"/>
                <a:ea typeface="DejaVu Sans"/>
              </a:rPr>
              <a:t> </a:t>
            </a:r>
            <a:r>
              <a:rPr b="0" lang="es-ES" sz="2350" spc="-7" strike="noStrike">
                <a:solidFill>
                  <a:srgbClr val="244256"/>
                </a:solidFill>
                <a:latin typeface="Arial"/>
                <a:ea typeface="DejaVu Sans"/>
              </a:rPr>
              <a:t>architectures</a:t>
            </a:r>
            <a:endParaRPr b="0" lang="en-US" sz="2350" spc="-1" strike="noStrike">
              <a:latin typeface="Arial"/>
            </a:endParaRPr>
          </a:p>
          <a:p>
            <a:pPr marL="310680" indent="-297000">
              <a:lnSpc>
                <a:spcPct val="100000"/>
              </a:lnSpc>
              <a:spcBef>
                <a:spcPts val="105"/>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21" strike="noStrike">
                <a:solidFill>
                  <a:srgbClr val="244256"/>
                </a:solidFill>
                <a:latin typeface="Arial"/>
                <a:ea typeface="DejaVu Sans"/>
              </a:rPr>
              <a:t> </a:t>
            </a:r>
            <a:r>
              <a:rPr b="0" lang="es-ES" sz="2350" spc="-7" strike="noStrike">
                <a:solidFill>
                  <a:srgbClr val="244256"/>
                </a:solidFill>
                <a:latin typeface="Arial"/>
                <a:ea typeface="DejaVu Sans"/>
              </a:rPr>
              <a:t>benefits</a:t>
            </a:r>
            <a:endParaRPr b="0" lang="en-US" sz="2350" spc="-1" strike="noStrike">
              <a:latin typeface="Arial"/>
            </a:endParaRPr>
          </a:p>
        </p:txBody>
      </p:sp>
      <p:pic>
        <p:nvPicPr>
          <p:cNvPr id="260" name="Gráfico 5" descr="Edificio"/>
          <p:cNvPicPr/>
          <p:nvPr/>
        </p:nvPicPr>
        <p:blipFill>
          <a:blip r:embed="rId1"/>
          <a:stretch/>
        </p:blipFill>
        <p:spPr>
          <a:xfrm>
            <a:off x="5486400" y="2774160"/>
            <a:ext cx="913680" cy="913680"/>
          </a:xfrm>
          <a:prstGeom prst="rect">
            <a:avLst/>
          </a:prstGeom>
          <a:ln>
            <a:noFill/>
          </a:ln>
        </p:spPr>
      </p:pic>
      <p:pic>
        <p:nvPicPr>
          <p:cNvPr id="261" name="Gráfico 7" descr="Hogar"/>
          <p:cNvPicPr/>
          <p:nvPr/>
        </p:nvPicPr>
        <p:blipFill>
          <a:blip r:embed="rId2"/>
          <a:stretch/>
        </p:blipFill>
        <p:spPr>
          <a:xfrm>
            <a:off x="2362320" y="2724120"/>
            <a:ext cx="913680" cy="913680"/>
          </a:xfrm>
          <a:prstGeom prst="rect">
            <a:avLst/>
          </a:prstGeom>
          <a:ln>
            <a:noFill/>
          </a:ln>
        </p:spPr>
      </p:pic>
      <p:sp>
        <p:nvSpPr>
          <p:cNvPr id="262" name="CustomShape 4"/>
          <p:cNvSpPr/>
          <p:nvPr/>
        </p:nvSpPr>
        <p:spPr>
          <a:xfrm>
            <a:off x="1943280" y="3688560"/>
            <a:ext cx="17517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a:t>
            </a:r>
            <a:endParaRPr b="0" lang="en-US" sz="1800" spc="-1" strike="noStrike">
              <a:latin typeface="Arial"/>
            </a:endParaRPr>
          </a:p>
        </p:txBody>
      </p:sp>
      <p:sp>
        <p:nvSpPr>
          <p:cNvPr id="263" name="CustomShape 5"/>
          <p:cNvSpPr/>
          <p:nvPr/>
        </p:nvSpPr>
        <p:spPr>
          <a:xfrm>
            <a:off x="5162400" y="3638520"/>
            <a:ext cx="156132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 with Container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Co</a:t>
            </a:r>
            <a:r>
              <a:rPr b="0" lang="sv-SE" sz="4400" spc="-1" strike="noStrike">
                <a:solidFill>
                  <a:srgbClr val="000000"/>
                </a:solidFill>
                <a:latin typeface="Calibri Light"/>
              </a:rPr>
              <a:t>nta</a:t>
            </a:r>
            <a:r>
              <a:rPr b="0" lang="sv-SE" sz="4400" spc="-1" strike="noStrike">
                <a:solidFill>
                  <a:srgbClr val="000000"/>
                </a:solidFill>
                <a:latin typeface="Calibri Light"/>
              </a:rPr>
              <a:t>ine</a:t>
            </a:r>
            <a:r>
              <a:rPr b="0" lang="sv-SE" sz="4400" spc="-1" strike="noStrike">
                <a:solidFill>
                  <a:srgbClr val="000000"/>
                </a:solidFill>
                <a:latin typeface="Calibri Light"/>
              </a:rPr>
              <a:t>r </a:t>
            </a:r>
            <a:r>
              <a:rPr b="0" lang="sv-SE" sz="4400" spc="-1" strike="noStrike">
                <a:solidFill>
                  <a:srgbClr val="000000"/>
                </a:solidFill>
                <a:latin typeface="Calibri Light"/>
              </a:rPr>
              <a:t>An</a:t>
            </a:r>
            <a:r>
              <a:rPr b="0" lang="sv-SE" sz="4400" spc="-1" strike="noStrike">
                <a:solidFill>
                  <a:srgbClr val="000000"/>
                </a:solidFill>
                <a:latin typeface="Calibri Light"/>
              </a:rPr>
              <a:t>d </a:t>
            </a:r>
            <a:r>
              <a:rPr b="0" lang="sv-SE" sz="4400" spc="-1" strike="noStrike">
                <a:solidFill>
                  <a:srgbClr val="000000"/>
                </a:solidFill>
                <a:latin typeface="Calibri Light"/>
              </a:rPr>
              <a:t>VM</a:t>
            </a:r>
            <a:endParaRPr b="0" lang="sv-SE" sz="4400" spc="-1" strike="noStrike">
              <a:solidFill>
                <a:srgbClr val="000000"/>
              </a:solidFill>
              <a:latin typeface="Calibri"/>
            </a:endParaRPr>
          </a:p>
        </p:txBody>
      </p:sp>
      <p:pic>
        <p:nvPicPr>
          <p:cNvPr id="265" name="Content Placeholder 3_1" descr=""/>
          <p:cNvPicPr/>
          <p:nvPr/>
        </p:nvPicPr>
        <p:blipFill>
          <a:blip r:embed="rId1"/>
          <a:stretch/>
        </p:blipFill>
        <p:spPr>
          <a:xfrm>
            <a:off x="1670760" y="1369080"/>
            <a:ext cx="5801400" cy="32634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919440" y="389160"/>
            <a:ext cx="7237440" cy="86796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91" strike="noStrike">
                <a:solidFill>
                  <a:srgbClr val="3e3e3e"/>
                </a:solidFill>
                <a:latin typeface="Tahoma"/>
              </a:rPr>
              <a:t>Docker</a:t>
            </a:r>
            <a:r>
              <a:rPr b="0" lang="es-ES" sz="2700" spc="-72" strike="noStrike">
                <a:solidFill>
                  <a:srgbClr val="3e3e3e"/>
                </a:solidFill>
                <a:latin typeface="Tahoma"/>
              </a:rPr>
              <a:t> </a:t>
            </a:r>
            <a:r>
              <a:rPr b="0" lang="es-ES" sz="2700" spc="157" strike="noStrike">
                <a:solidFill>
                  <a:srgbClr val="3e3e3e"/>
                </a:solidFill>
                <a:latin typeface="Tahoma"/>
              </a:rPr>
              <a:t>Containers</a:t>
            </a:r>
            <a:r>
              <a:rPr b="0" lang="es-ES" sz="2700" spc="-35" strike="noStrike">
                <a:solidFill>
                  <a:srgbClr val="3e3e3e"/>
                </a:solidFill>
                <a:latin typeface="Tahoma"/>
              </a:rPr>
              <a:t> </a:t>
            </a:r>
            <a:r>
              <a:rPr b="0" lang="es-ES" sz="2700" spc="145" strike="noStrike">
                <a:solidFill>
                  <a:srgbClr val="3e3e3e"/>
                </a:solidFill>
                <a:latin typeface="Tahoma"/>
              </a:rPr>
              <a:t>Versus</a:t>
            </a:r>
            <a:r>
              <a:rPr b="0" lang="es-ES" sz="2700" spc="-55" strike="noStrike">
                <a:solidFill>
                  <a:srgbClr val="3e3e3e"/>
                </a:solidFill>
                <a:latin typeface="Tahoma"/>
              </a:rPr>
              <a:t> </a:t>
            </a:r>
            <a:r>
              <a:rPr b="0" lang="es-ES" sz="2700" spc="137" strike="noStrike">
                <a:solidFill>
                  <a:srgbClr val="3e3e3e"/>
                </a:solidFill>
                <a:latin typeface="Tahoma"/>
              </a:rPr>
              <a:t>Virtual</a:t>
            </a:r>
            <a:r>
              <a:rPr b="0" lang="es-ES" sz="2700" spc="-41" strike="noStrike">
                <a:solidFill>
                  <a:srgbClr val="3e3e3e"/>
                </a:solidFill>
                <a:latin typeface="Tahoma"/>
              </a:rPr>
              <a:t> </a:t>
            </a:r>
            <a:r>
              <a:rPr b="0" lang="es-ES" sz="2700" spc="154" strike="noStrike">
                <a:solidFill>
                  <a:srgbClr val="3e3e3e"/>
                </a:solidFill>
                <a:latin typeface="Tahoma"/>
              </a:rPr>
              <a:t>Machines</a:t>
            </a:r>
            <a:endParaRPr b="0" lang="en-US" sz="2700" spc="-1" strike="noStrike">
              <a:latin typeface="Arial"/>
            </a:endParaRPr>
          </a:p>
        </p:txBody>
      </p:sp>
      <p:sp>
        <p:nvSpPr>
          <p:cNvPr id="267" name="CustomShape 2"/>
          <p:cNvSpPr/>
          <p:nvPr/>
        </p:nvSpPr>
        <p:spPr>
          <a:xfrm>
            <a:off x="380880" y="1184040"/>
            <a:ext cx="1058400" cy="26856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299880">
              <a:lnSpc>
                <a:spcPct val="100000"/>
              </a:lnSpc>
              <a:spcBef>
                <a:spcPts val="856"/>
              </a:spcBef>
            </a:pPr>
            <a:r>
              <a:rPr b="0" lang="es-ES" sz="1050" spc="165" strike="noStrike">
                <a:solidFill>
                  <a:srgbClr val="ffffff"/>
                </a:solidFill>
                <a:latin typeface="Calibri"/>
                <a:ea typeface="DejaVu Sans"/>
              </a:rPr>
              <a:t>App</a:t>
            </a:r>
            <a:r>
              <a:rPr b="0" lang="es-ES" sz="1050" spc="52"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68" name="CustomShape 3"/>
          <p:cNvSpPr/>
          <p:nvPr/>
        </p:nvSpPr>
        <p:spPr>
          <a:xfrm>
            <a:off x="1455480" y="1184040"/>
            <a:ext cx="1058400" cy="26856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284760">
              <a:lnSpc>
                <a:spcPct val="100000"/>
              </a:lnSpc>
              <a:spcBef>
                <a:spcPts val="856"/>
              </a:spcBef>
            </a:pPr>
            <a:r>
              <a:rPr b="0" lang="es-ES" sz="1050" spc="165" strike="noStrike">
                <a:solidFill>
                  <a:srgbClr val="ffffff"/>
                </a:solidFill>
                <a:latin typeface="Calibri"/>
                <a:ea typeface="DejaVu Sans"/>
              </a:rPr>
              <a:t>App</a:t>
            </a:r>
            <a:r>
              <a:rPr b="0" lang="es-ES" sz="1050" spc="52" strike="noStrike">
                <a:solidFill>
                  <a:srgbClr val="ffffff"/>
                </a:solidFill>
                <a:latin typeface="Calibri"/>
                <a:ea typeface="DejaVu Sans"/>
              </a:rPr>
              <a:t> </a:t>
            </a:r>
            <a:r>
              <a:rPr b="0" lang="es-ES" sz="1050" spc="109" strike="noStrike">
                <a:solidFill>
                  <a:srgbClr val="ffffff"/>
                </a:solidFill>
                <a:latin typeface="Calibri"/>
                <a:ea typeface="DejaVu Sans"/>
              </a:rPr>
              <a:t>2</a:t>
            </a:r>
            <a:endParaRPr b="0" lang="en-US" sz="1050" spc="-1" strike="noStrike">
              <a:latin typeface="Arial"/>
            </a:endParaRPr>
          </a:p>
        </p:txBody>
      </p:sp>
      <p:sp>
        <p:nvSpPr>
          <p:cNvPr id="269" name="CustomShape 4"/>
          <p:cNvSpPr/>
          <p:nvPr/>
        </p:nvSpPr>
        <p:spPr>
          <a:xfrm>
            <a:off x="380880" y="1649520"/>
            <a:ext cx="1058400" cy="26856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174240">
              <a:lnSpc>
                <a:spcPct val="100000"/>
              </a:lnSpc>
              <a:spcBef>
                <a:spcPts val="856"/>
              </a:spcBef>
            </a:pPr>
            <a:r>
              <a:rPr b="0" lang="es-ES" sz="1050" spc="111" strike="noStrike">
                <a:solidFill>
                  <a:srgbClr val="ffffff"/>
                </a:solidFill>
                <a:latin typeface="Calibri"/>
                <a:ea typeface="DejaVu Sans"/>
              </a:rPr>
              <a:t>Bins/Libs</a:t>
            </a:r>
            <a:endParaRPr b="0" lang="en-US" sz="1050" spc="-1" strike="noStrike">
              <a:latin typeface="Arial"/>
            </a:endParaRPr>
          </a:p>
        </p:txBody>
      </p:sp>
      <p:sp>
        <p:nvSpPr>
          <p:cNvPr id="270" name="CustomShape 5"/>
          <p:cNvSpPr/>
          <p:nvPr/>
        </p:nvSpPr>
        <p:spPr>
          <a:xfrm>
            <a:off x="1455480" y="1649520"/>
            <a:ext cx="1058400" cy="26856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173880">
              <a:lnSpc>
                <a:spcPct val="100000"/>
              </a:lnSpc>
              <a:spcBef>
                <a:spcPts val="856"/>
              </a:spcBef>
            </a:pPr>
            <a:r>
              <a:rPr b="0" lang="es-ES" sz="1050" spc="111" strike="noStrike">
                <a:solidFill>
                  <a:srgbClr val="ffffff"/>
                </a:solidFill>
                <a:latin typeface="Calibri"/>
                <a:ea typeface="DejaVu Sans"/>
              </a:rPr>
              <a:t>Bins/Libs</a:t>
            </a:r>
            <a:endParaRPr b="0" lang="en-US" sz="1050" spc="-1" strike="noStrike">
              <a:latin typeface="Arial"/>
            </a:endParaRPr>
          </a:p>
        </p:txBody>
      </p:sp>
      <p:sp>
        <p:nvSpPr>
          <p:cNvPr id="271" name="CustomShape 6"/>
          <p:cNvSpPr/>
          <p:nvPr/>
        </p:nvSpPr>
        <p:spPr>
          <a:xfrm>
            <a:off x="380880" y="2114640"/>
            <a:ext cx="1058400" cy="709560"/>
          </a:xfrm>
          <a:prstGeom prst="rect">
            <a:avLst/>
          </a:prstGeom>
          <a:solidFill>
            <a:srgbClr val="9bc850"/>
          </a:solidFill>
          <a:ln w="25920">
            <a:solidFill>
              <a:srgbClr val="719238"/>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100" strike="noStrike">
                <a:solidFill>
                  <a:srgbClr val="ffffff"/>
                </a:solidFill>
                <a:latin typeface="Calibri"/>
                <a:ea typeface="DejaVu Sans"/>
              </a:rPr>
              <a:t>Guest</a:t>
            </a:r>
            <a:r>
              <a:rPr b="0" lang="es-ES" sz="1050" spc="52" strike="noStrike">
                <a:solidFill>
                  <a:srgbClr val="ffffff"/>
                </a:solidFill>
                <a:latin typeface="Calibri"/>
                <a:ea typeface="DejaVu Sans"/>
              </a:rPr>
              <a:t> </a:t>
            </a:r>
            <a:r>
              <a:rPr b="0" lang="es-ES" sz="1050" spc="182" strike="noStrike">
                <a:solidFill>
                  <a:srgbClr val="ffffff"/>
                </a:solidFill>
                <a:latin typeface="Calibri"/>
                <a:ea typeface="DejaVu Sans"/>
              </a:rPr>
              <a:t>OS</a:t>
            </a:r>
            <a:endParaRPr b="0" lang="en-US" sz="1050" spc="-1" strike="noStrike">
              <a:latin typeface="Arial"/>
            </a:endParaRPr>
          </a:p>
        </p:txBody>
      </p:sp>
      <p:sp>
        <p:nvSpPr>
          <p:cNvPr id="272" name="CustomShape 7"/>
          <p:cNvSpPr/>
          <p:nvPr/>
        </p:nvSpPr>
        <p:spPr>
          <a:xfrm>
            <a:off x="1455480" y="2114640"/>
            <a:ext cx="1058400" cy="709560"/>
          </a:xfrm>
          <a:prstGeom prst="rect">
            <a:avLst/>
          </a:prstGeom>
          <a:solidFill>
            <a:srgbClr val="f05a28"/>
          </a:solidFill>
          <a:ln w="25920">
            <a:solidFill>
              <a:srgbClr val="b0401a"/>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100" strike="noStrike">
                <a:solidFill>
                  <a:srgbClr val="ffffff"/>
                </a:solidFill>
                <a:latin typeface="Calibri"/>
                <a:ea typeface="DejaVu Sans"/>
              </a:rPr>
              <a:t>Guest</a:t>
            </a:r>
            <a:r>
              <a:rPr b="0" lang="es-ES" sz="1050" spc="52" strike="noStrike">
                <a:solidFill>
                  <a:srgbClr val="ffffff"/>
                </a:solidFill>
                <a:latin typeface="Calibri"/>
                <a:ea typeface="DejaVu Sans"/>
              </a:rPr>
              <a:t> </a:t>
            </a:r>
            <a:r>
              <a:rPr b="0" lang="es-ES" sz="1050" spc="182" strike="noStrike">
                <a:solidFill>
                  <a:srgbClr val="ffffff"/>
                </a:solidFill>
                <a:latin typeface="Calibri"/>
                <a:ea typeface="DejaVu Sans"/>
              </a:rPr>
              <a:t>OS</a:t>
            </a:r>
            <a:endParaRPr b="0" lang="en-US" sz="1050" spc="-1" strike="noStrike">
              <a:latin typeface="Arial"/>
            </a:endParaRPr>
          </a:p>
        </p:txBody>
      </p:sp>
      <p:sp>
        <p:nvSpPr>
          <p:cNvPr id="273" name="CustomShape 8"/>
          <p:cNvSpPr/>
          <p:nvPr/>
        </p:nvSpPr>
        <p:spPr>
          <a:xfrm>
            <a:off x="380520" y="3219120"/>
            <a:ext cx="2221200" cy="212400"/>
          </a:xfrm>
          <a:prstGeom prst="rect">
            <a:avLst/>
          </a:prstGeom>
          <a:solidFill>
            <a:srgbClr val="808080"/>
          </a:solidFill>
          <a:ln>
            <a:noFill/>
          </a:ln>
        </p:spPr>
        <p:style>
          <a:lnRef idx="0"/>
          <a:fillRef idx="0"/>
          <a:effectRef idx="0"/>
          <a:fontRef idx="minor"/>
        </p:style>
        <p:txBody>
          <a:bodyPr lIns="0" rIns="0" tIns="52560" bIns="0">
            <a:spAutoFit/>
          </a:bodyPr>
          <a:p>
            <a:pPr marL="658800">
              <a:lnSpc>
                <a:spcPct val="100000"/>
              </a:lnSpc>
              <a:spcBef>
                <a:spcPts val="414"/>
              </a:spcBef>
            </a:pPr>
            <a:r>
              <a:rPr b="0" lang="es-ES" sz="1050" spc="109" strike="noStrike">
                <a:solidFill>
                  <a:srgbClr val="ffffff"/>
                </a:solidFill>
                <a:latin typeface="Calibri"/>
                <a:ea typeface="DejaVu Sans"/>
              </a:rPr>
              <a:t>Hypervisor</a:t>
            </a:r>
            <a:endParaRPr b="0" lang="en-US" sz="1050" spc="-1" strike="noStrike">
              <a:latin typeface="Arial"/>
            </a:endParaRPr>
          </a:p>
        </p:txBody>
      </p:sp>
      <p:sp>
        <p:nvSpPr>
          <p:cNvPr id="274" name="CustomShape 9"/>
          <p:cNvSpPr/>
          <p:nvPr/>
        </p:nvSpPr>
        <p:spPr>
          <a:xfrm>
            <a:off x="380520" y="3574800"/>
            <a:ext cx="2221200" cy="214200"/>
          </a:xfrm>
          <a:prstGeom prst="rect">
            <a:avLst/>
          </a:prstGeom>
          <a:solidFill>
            <a:srgbClr val="292929"/>
          </a:solidFill>
          <a:ln>
            <a:noFill/>
          </a:ln>
        </p:spPr>
        <p:style>
          <a:lnRef idx="0"/>
          <a:fillRef idx="0"/>
          <a:effectRef idx="0"/>
          <a:fontRef idx="minor"/>
        </p:style>
        <p:txBody>
          <a:bodyPr lIns="0" rIns="0" tIns="54360" bIns="0">
            <a:spAutoFit/>
          </a:bodyPr>
          <a:p>
            <a:pPr marL="248760">
              <a:lnSpc>
                <a:spcPct val="100000"/>
              </a:lnSpc>
              <a:spcBef>
                <a:spcPts val="428"/>
              </a:spcBef>
            </a:pPr>
            <a:r>
              <a:rPr b="0" lang="es-ES" sz="1050" spc="109" strike="noStrike">
                <a:solidFill>
                  <a:srgbClr val="ffffff"/>
                </a:solidFill>
                <a:latin typeface="Calibri"/>
                <a:ea typeface="DejaVu Sans"/>
              </a:rPr>
              <a:t>Host Operating</a:t>
            </a:r>
            <a:r>
              <a:rPr b="0" lang="es-ES" sz="1050" spc="4" strike="noStrike">
                <a:solidFill>
                  <a:srgbClr val="ffffff"/>
                </a:solidFill>
                <a:latin typeface="Calibri"/>
                <a:ea typeface="DejaVu Sans"/>
              </a:rPr>
              <a:t> </a:t>
            </a:r>
            <a:r>
              <a:rPr b="0" lang="es-ES" sz="1050" spc="114" strike="noStrike">
                <a:solidFill>
                  <a:srgbClr val="ffffff"/>
                </a:solidFill>
                <a:latin typeface="Calibri"/>
                <a:ea typeface="DejaVu Sans"/>
              </a:rPr>
              <a:t>System</a:t>
            </a:r>
            <a:endParaRPr b="0" lang="en-US" sz="1050" spc="-1" strike="noStrike">
              <a:latin typeface="Arial"/>
            </a:endParaRPr>
          </a:p>
        </p:txBody>
      </p:sp>
      <p:sp>
        <p:nvSpPr>
          <p:cNvPr id="275" name="CustomShape 10"/>
          <p:cNvSpPr/>
          <p:nvPr/>
        </p:nvSpPr>
        <p:spPr>
          <a:xfrm>
            <a:off x="2820600" y="2288880"/>
            <a:ext cx="1059480" cy="26784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300960">
              <a:lnSpc>
                <a:spcPct val="100000"/>
              </a:lnSpc>
              <a:spcBef>
                <a:spcPts val="850"/>
              </a:spcBef>
            </a:pPr>
            <a:r>
              <a:rPr b="0" lang="es-ES" sz="1050" spc="165" strike="noStrike">
                <a:solidFill>
                  <a:srgbClr val="ffffff"/>
                </a:solidFill>
                <a:latin typeface="Calibri"/>
                <a:ea typeface="DejaVu Sans"/>
              </a:rPr>
              <a:t>App</a:t>
            </a:r>
            <a:r>
              <a:rPr b="0" lang="es-ES" sz="1050" spc="52"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76" name="CustomShape 11"/>
          <p:cNvSpPr/>
          <p:nvPr/>
        </p:nvSpPr>
        <p:spPr>
          <a:xfrm>
            <a:off x="2820600" y="2754000"/>
            <a:ext cx="1059480" cy="26784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11" strike="noStrike">
                <a:solidFill>
                  <a:srgbClr val="ffffff"/>
                </a:solidFill>
                <a:latin typeface="Calibri"/>
                <a:ea typeface="DejaVu Sans"/>
              </a:rPr>
              <a:t>Bins/Libs</a:t>
            </a:r>
            <a:endParaRPr b="0" lang="en-US" sz="1050" spc="-1" strike="noStrike">
              <a:latin typeface="Arial"/>
            </a:endParaRPr>
          </a:p>
        </p:txBody>
      </p:sp>
      <p:sp>
        <p:nvSpPr>
          <p:cNvPr id="277" name="CustomShape 12"/>
          <p:cNvSpPr/>
          <p:nvPr/>
        </p:nvSpPr>
        <p:spPr>
          <a:xfrm>
            <a:off x="3895200" y="2288880"/>
            <a:ext cx="1059480" cy="26784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285840">
              <a:lnSpc>
                <a:spcPct val="100000"/>
              </a:lnSpc>
              <a:spcBef>
                <a:spcPts val="850"/>
              </a:spcBef>
            </a:pPr>
            <a:r>
              <a:rPr b="0" lang="es-ES" sz="1050" spc="165" strike="noStrike">
                <a:solidFill>
                  <a:srgbClr val="ffffff"/>
                </a:solidFill>
                <a:latin typeface="Calibri"/>
                <a:ea typeface="DejaVu Sans"/>
              </a:rPr>
              <a:t>App</a:t>
            </a:r>
            <a:r>
              <a:rPr b="0" lang="es-ES" sz="1050" spc="52" strike="noStrike">
                <a:solidFill>
                  <a:srgbClr val="ffffff"/>
                </a:solidFill>
                <a:latin typeface="Calibri"/>
                <a:ea typeface="DejaVu Sans"/>
              </a:rPr>
              <a:t> </a:t>
            </a:r>
            <a:r>
              <a:rPr b="0" lang="es-ES" sz="1050" spc="109" strike="noStrike">
                <a:solidFill>
                  <a:srgbClr val="ffffff"/>
                </a:solidFill>
                <a:latin typeface="Calibri"/>
                <a:ea typeface="DejaVu Sans"/>
              </a:rPr>
              <a:t>2</a:t>
            </a:r>
            <a:endParaRPr b="0" lang="en-US" sz="1050" spc="-1" strike="noStrike">
              <a:latin typeface="Arial"/>
            </a:endParaRPr>
          </a:p>
        </p:txBody>
      </p:sp>
      <p:sp>
        <p:nvSpPr>
          <p:cNvPr id="278" name="CustomShape 13"/>
          <p:cNvSpPr/>
          <p:nvPr/>
        </p:nvSpPr>
        <p:spPr>
          <a:xfrm>
            <a:off x="3895200" y="2754000"/>
            <a:ext cx="1059480" cy="26784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11" strike="noStrike">
                <a:solidFill>
                  <a:srgbClr val="ffffff"/>
                </a:solidFill>
                <a:latin typeface="Calibri"/>
                <a:ea typeface="DejaVu Sans"/>
              </a:rPr>
              <a:t>Bins/Libs</a:t>
            </a:r>
            <a:endParaRPr b="0" lang="en-US" sz="1050" spc="-1" strike="noStrike">
              <a:latin typeface="Arial"/>
            </a:endParaRPr>
          </a:p>
        </p:txBody>
      </p:sp>
      <p:sp>
        <p:nvSpPr>
          <p:cNvPr id="279" name="CustomShape 14"/>
          <p:cNvSpPr/>
          <p:nvPr/>
        </p:nvSpPr>
        <p:spPr>
          <a:xfrm>
            <a:off x="2820600" y="3219120"/>
            <a:ext cx="2222280" cy="212400"/>
          </a:xfrm>
          <a:prstGeom prst="rect">
            <a:avLst/>
          </a:prstGeom>
          <a:solidFill>
            <a:srgbClr val="2a9fbc"/>
          </a:solidFill>
          <a:ln w="25920">
            <a:solidFill>
              <a:srgbClr val="1c7489"/>
            </a:solidFill>
            <a:round/>
          </a:ln>
        </p:spPr>
        <p:style>
          <a:lnRef idx="0"/>
          <a:fillRef idx="0"/>
          <a:effectRef idx="0"/>
          <a:fontRef idx="minor"/>
        </p:style>
        <p:txBody>
          <a:bodyPr lIns="0" rIns="0" tIns="52560" bIns="0">
            <a:spAutoFit/>
          </a:bodyPr>
          <a:p>
            <a:pPr marL="534960">
              <a:lnSpc>
                <a:spcPct val="100000"/>
              </a:lnSpc>
              <a:spcBef>
                <a:spcPts val="414"/>
              </a:spcBef>
            </a:pPr>
            <a:r>
              <a:rPr b="0" lang="es-ES" sz="1050" spc="114" strike="noStrike">
                <a:solidFill>
                  <a:srgbClr val="ffffff"/>
                </a:solidFill>
                <a:latin typeface="Calibri"/>
                <a:ea typeface="DejaVu Sans"/>
              </a:rPr>
              <a:t>Docker</a:t>
            </a:r>
            <a:r>
              <a:rPr b="0" lang="es-ES" sz="1050" spc="55" strike="noStrike">
                <a:solidFill>
                  <a:srgbClr val="ffffff"/>
                </a:solidFill>
                <a:latin typeface="Calibri"/>
                <a:ea typeface="DejaVu Sans"/>
              </a:rPr>
              <a:t> </a:t>
            </a:r>
            <a:r>
              <a:rPr b="0" lang="es-ES" sz="1050" spc="120" strike="noStrike">
                <a:solidFill>
                  <a:srgbClr val="ffffff"/>
                </a:solidFill>
                <a:latin typeface="Calibri"/>
                <a:ea typeface="DejaVu Sans"/>
              </a:rPr>
              <a:t>Engine</a:t>
            </a:r>
            <a:endParaRPr b="0" lang="en-US" sz="1050" spc="-1" strike="noStrike">
              <a:latin typeface="Arial"/>
            </a:endParaRPr>
          </a:p>
        </p:txBody>
      </p:sp>
      <p:sp>
        <p:nvSpPr>
          <p:cNvPr id="280" name="CustomShape 15"/>
          <p:cNvSpPr/>
          <p:nvPr/>
        </p:nvSpPr>
        <p:spPr>
          <a:xfrm>
            <a:off x="2820240" y="3571920"/>
            <a:ext cx="2222280" cy="214560"/>
          </a:xfrm>
          <a:prstGeom prst="rect">
            <a:avLst/>
          </a:prstGeom>
          <a:solidFill>
            <a:srgbClr val="292929"/>
          </a:solidFill>
          <a:ln>
            <a:noFill/>
          </a:ln>
        </p:spPr>
        <p:style>
          <a:lnRef idx="0"/>
          <a:fillRef idx="0"/>
          <a:effectRef idx="0"/>
          <a:fontRef idx="minor"/>
        </p:style>
        <p:txBody>
          <a:bodyPr lIns="0" rIns="0" tIns="54720" bIns="0">
            <a:spAutoFit/>
          </a:bodyPr>
          <a:p>
            <a:pPr marL="249480">
              <a:lnSpc>
                <a:spcPct val="100000"/>
              </a:lnSpc>
              <a:spcBef>
                <a:spcPts val="431"/>
              </a:spcBef>
            </a:pPr>
            <a:r>
              <a:rPr b="0" lang="es-ES" sz="1050" spc="109" strike="noStrike">
                <a:solidFill>
                  <a:srgbClr val="ffffff"/>
                </a:solidFill>
                <a:latin typeface="Calibri"/>
                <a:ea typeface="DejaVu Sans"/>
              </a:rPr>
              <a:t>Host Operating</a:t>
            </a:r>
            <a:r>
              <a:rPr b="0" lang="es-ES" sz="1050" spc="4" strike="noStrike">
                <a:solidFill>
                  <a:srgbClr val="ffffff"/>
                </a:solidFill>
                <a:latin typeface="Calibri"/>
                <a:ea typeface="DejaVu Sans"/>
              </a:rPr>
              <a:t> </a:t>
            </a:r>
            <a:r>
              <a:rPr b="0" lang="es-ES" sz="1050" spc="114" strike="noStrike">
                <a:solidFill>
                  <a:srgbClr val="ffffff"/>
                </a:solidFill>
                <a:latin typeface="Calibri"/>
                <a:ea typeface="DejaVu Sans"/>
              </a:rPr>
              <a:t>System</a:t>
            </a:r>
            <a:endParaRPr b="0" lang="en-US" sz="1050" spc="-1" strike="noStrike">
              <a:latin typeface="Arial"/>
            </a:endParaRPr>
          </a:p>
        </p:txBody>
      </p:sp>
      <p:sp>
        <p:nvSpPr>
          <p:cNvPr id="281" name="CustomShape 16"/>
          <p:cNvSpPr/>
          <p:nvPr/>
        </p:nvSpPr>
        <p:spPr>
          <a:xfrm>
            <a:off x="666360" y="4176720"/>
            <a:ext cx="173268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26" strike="noStrike">
                <a:solidFill>
                  <a:srgbClr val="3e3e3e"/>
                </a:solidFill>
                <a:latin typeface="Calibri"/>
                <a:ea typeface="DejaVu Sans"/>
              </a:rPr>
              <a:t>Virtual</a:t>
            </a:r>
            <a:r>
              <a:rPr b="0" lang="es-ES" sz="1500" spc="69" strike="noStrike">
                <a:solidFill>
                  <a:srgbClr val="3e3e3e"/>
                </a:solidFill>
                <a:latin typeface="Calibri"/>
                <a:ea typeface="DejaVu Sans"/>
              </a:rPr>
              <a:t> </a:t>
            </a:r>
            <a:r>
              <a:rPr b="0" lang="es-ES" sz="1500" spc="126" strike="noStrike">
                <a:solidFill>
                  <a:srgbClr val="3e3e3e"/>
                </a:solidFill>
                <a:latin typeface="Calibri"/>
                <a:ea typeface="DejaVu Sans"/>
              </a:rPr>
              <a:t>Machines</a:t>
            </a:r>
            <a:endParaRPr b="0" lang="en-US" sz="1500" spc="-1" strike="noStrike">
              <a:latin typeface="Arial"/>
            </a:endParaRPr>
          </a:p>
        </p:txBody>
      </p:sp>
      <p:sp>
        <p:nvSpPr>
          <p:cNvPr id="282" name="CustomShape 17"/>
          <p:cNvSpPr/>
          <p:nvPr/>
        </p:nvSpPr>
        <p:spPr>
          <a:xfrm>
            <a:off x="3045960" y="4177440"/>
            <a:ext cx="194184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71" strike="noStrike">
                <a:solidFill>
                  <a:srgbClr val="3e3e3e"/>
                </a:solidFill>
                <a:latin typeface="Calibri"/>
                <a:ea typeface="DejaVu Sans"/>
              </a:rPr>
              <a:t>Docker</a:t>
            </a:r>
            <a:r>
              <a:rPr b="0" lang="es-ES" sz="1500" spc="35" strike="noStrike">
                <a:solidFill>
                  <a:srgbClr val="3e3e3e"/>
                </a:solidFill>
                <a:latin typeface="Calibri"/>
                <a:ea typeface="DejaVu Sans"/>
              </a:rPr>
              <a:t> </a:t>
            </a:r>
            <a:r>
              <a:rPr b="0" lang="es-ES" sz="1500" spc="145" strike="noStrike">
                <a:solidFill>
                  <a:srgbClr val="3e3e3e"/>
                </a:solidFill>
                <a:latin typeface="Calibri"/>
                <a:ea typeface="DejaVu Sans"/>
              </a:rPr>
              <a:t>Containers</a:t>
            </a:r>
            <a:endParaRPr b="0" lang="en-US" sz="1500" spc="-1" strike="noStrike">
              <a:latin typeface="Arial"/>
            </a:endParaRPr>
          </a:p>
        </p:txBody>
      </p:sp>
      <p:pic>
        <p:nvPicPr>
          <p:cNvPr id="283" name="Imagen 19" descr=""/>
          <p:cNvPicPr/>
          <p:nvPr/>
        </p:nvPicPr>
        <p:blipFill>
          <a:blip r:embed="rId1"/>
          <a:stretch/>
        </p:blipFill>
        <p:spPr>
          <a:xfrm>
            <a:off x="5212080" y="1984320"/>
            <a:ext cx="3826800" cy="1844280"/>
          </a:xfrm>
          <a:prstGeom prst="rect">
            <a:avLst/>
          </a:prstGeom>
          <a:ln>
            <a:noFill/>
          </a:ln>
        </p:spPr>
      </p:pic>
      <p:sp>
        <p:nvSpPr>
          <p:cNvPr id="284" name="Line 18"/>
          <p:cNvSpPr/>
          <p:nvPr/>
        </p:nvSpPr>
        <p:spPr>
          <a:xfrm>
            <a:off x="5131440" y="814320"/>
            <a:ext cx="0" cy="4190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01680" y="272520"/>
            <a:ext cx="645408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2800" spc="-7" strike="noStrike">
                <a:solidFill>
                  <a:srgbClr val="708391"/>
                </a:solidFill>
                <a:latin typeface="Arial"/>
              </a:rPr>
              <a:t>Using Docker: </a:t>
            </a:r>
            <a:r>
              <a:rPr b="0" lang="es-ES" sz="2800" spc="-12" strike="noStrike">
                <a:solidFill>
                  <a:srgbClr val="708391"/>
                </a:solidFill>
                <a:latin typeface="Arial"/>
              </a:rPr>
              <a:t>Build, Ship, </a:t>
            </a:r>
            <a:r>
              <a:rPr b="0" lang="es-ES" sz="2800" spc="-7" strike="noStrike">
                <a:solidFill>
                  <a:srgbClr val="708391"/>
                </a:solidFill>
                <a:latin typeface="Arial"/>
              </a:rPr>
              <a:t>Run</a:t>
            </a:r>
            <a:r>
              <a:rPr b="0" lang="es-ES" sz="2800" spc="-72" strike="noStrike">
                <a:solidFill>
                  <a:srgbClr val="708391"/>
                </a:solidFill>
                <a:latin typeface="Arial"/>
              </a:rPr>
              <a:t> </a:t>
            </a:r>
            <a:r>
              <a:rPr b="0" lang="es-ES" sz="2800" spc="-7" strike="noStrike">
                <a:solidFill>
                  <a:srgbClr val="708391"/>
                </a:solidFill>
                <a:latin typeface="Arial"/>
              </a:rPr>
              <a:t>Workflow</a:t>
            </a:r>
            <a:endParaRPr b="0" lang="en-US" sz="2800" spc="-1" strike="noStrike">
              <a:latin typeface="Arial"/>
            </a:endParaRPr>
          </a:p>
        </p:txBody>
      </p:sp>
      <p:sp>
        <p:nvSpPr>
          <p:cNvPr id="286" name="CustomShape 2"/>
          <p:cNvSpPr/>
          <p:nvPr/>
        </p:nvSpPr>
        <p:spPr>
          <a:xfrm>
            <a:off x="1168200" y="2528640"/>
            <a:ext cx="2501640" cy="2146320"/>
          </a:xfrm>
          <a:custGeom>
            <a:avLst/>
            <a:gdLst/>
            <a:ahLst/>
            <a:rect l="l" t="t" r="r" b="b"/>
            <a:pathLst>
              <a:path w="2502535" h="2146935">
                <a:moveTo>
                  <a:pt x="0" y="0"/>
                </a:moveTo>
                <a:lnTo>
                  <a:pt x="1656864" y="0"/>
                </a:lnTo>
                <a:lnTo>
                  <a:pt x="2502287" y="1073247"/>
                </a:lnTo>
                <a:lnTo>
                  <a:pt x="1656864" y="2146495"/>
                </a:lnTo>
                <a:lnTo>
                  <a:pt x="0" y="2146495"/>
                </a:lnTo>
                <a:lnTo>
                  <a:pt x="0" y="0"/>
                </a:lnTo>
                <a:close/>
              </a:path>
            </a:pathLst>
          </a:custGeom>
          <a:noFill/>
          <a:ln w="9360">
            <a:solidFill>
              <a:srgbClr val="d8d8d8"/>
            </a:solidFill>
            <a:round/>
          </a:ln>
        </p:spPr>
        <p:style>
          <a:lnRef idx="0"/>
          <a:fillRef idx="0"/>
          <a:effectRef idx="0"/>
          <a:fontRef idx="minor"/>
        </p:style>
      </p:sp>
      <p:sp>
        <p:nvSpPr>
          <p:cNvPr id="287" name="CustomShape 3"/>
          <p:cNvSpPr/>
          <p:nvPr/>
        </p:nvSpPr>
        <p:spPr>
          <a:xfrm>
            <a:off x="4953240" y="3087720"/>
            <a:ext cx="1063080" cy="447120"/>
          </a:xfrm>
          <a:custGeom>
            <a:avLst/>
            <a:gdLst/>
            <a:ahLst/>
            <a:rect l="l" t="t" r="r" b="b"/>
            <a:pathLst>
              <a:path w="1063625" h="447675">
                <a:moveTo>
                  <a:pt x="0" y="447649"/>
                </a:moveTo>
                <a:lnTo>
                  <a:pt x="1063222" y="0"/>
                </a:lnTo>
              </a:path>
            </a:pathLst>
          </a:custGeom>
          <a:noFill/>
          <a:ln w="12600">
            <a:solidFill>
              <a:srgbClr val="a5a5a5"/>
            </a:solidFill>
            <a:round/>
          </a:ln>
        </p:spPr>
        <p:style>
          <a:lnRef idx="0"/>
          <a:fillRef idx="0"/>
          <a:effectRef idx="0"/>
          <a:fontRef idx="minor"/>
        </p:style>
      </p:sp>
      <p:sp>
        <p:nvSpPr>
          <p:cNvPr id="288" name="CustomShape 4"/>
          <p:cNvSpPr/>
          <p:nvPr/>
        </p:nvSpPr>
        <p:spPr>
          <a:xfrm>
            <a:off x="5996160" y="3077280"/>
            <a:ext cx="44280" cy="30240"/>
          </a:xfrm>
          <a:custGeom>
            <a:avLst/>
            <a:gdLst/>
            <a:ahLst/>
            <a:rect l="l" t="t" r="r" b="b"/>
            <a:pathLst>
              <a:path w="45085" h="31114">
                <a:moveTo>
                  <a:pt x="11974" y="30674"/>
                </a:moveTo>
                <a:lnTo>
                  <a:pt x="20224" y="10449"/>
                </a:lnTo>
                <a:lnTo>
                  <a:pt x="0" y="2224"/>
                </a:lnTo>
                <a:lnTo>
                  <a:pt x="45074" y="0"/>
                </a:lnTo>
                <a:lnTo>
                  <a:pt x="11974" y="30674"/>
                </a:lnTo>
                <a:close/>
              </a:path>
            </a:pathLst>
          </a:custGeom>
          <a:solidFill>
            <a:srgbClr val="a5a5a5"/>
          </a:solidFill>
          <a:ln>
            <a:noFill/>
          </a:ln>
        </p:spPr>
        <p:style>
          <a:lnRef idx="0"/>
          <a:fillRef idx="0"/>
          <a:effectRef idx="0"/>
          <a:fontRef idx="minor"/>
        </p:style>
      </p:sp>
      <p:sp>
        <p:nvSpPr>
          <p:cNvPr id="289" name="CustomShape 5"/>
          <p:cNvSpPr/>
          <p:nvPr/>
        </p:nvSpPr>
        <p:spPr>
          <a:xfrm>
            <a:off x="5996160" y="3077280"/>
            <a:ext cx="44280" cy="30240"/>
          </a:xfrm>
          <a:custGeom>
            <a:avLst/>
            <a:gdLst/>
            <a:ahLst/>
            <a:rect l="l" t="t" r="r" b="b"/>
            <a:pathLst>
              <a:path w="45085" h="31114">
                <a:moveTo>
                  <a:pt x="20224" y="10449"/>
                </a:moveTo>
                <a:lnTo>
                  <a:pt x="11974" y="30674"/>
                </a:lnTo>
                <a:lnTo>
                  <a:pt x="45074" y="0"/>
                </a:lnTo>
                <a:lnTo>
                  <a:pt x="0" y="2224"/>
                </a:lnTo>
                <a:lnTo>
                  <a:pt x="20224" y="10449"/>
                </a:lnTo>
                <a:close/>
              </a:path>
            </a:pathLst>
          </a:custGeom>
          <a:noFill/>
          <a:ln w="12600">
            <a:solidFill>
              <a:srgbClr val="a5a5a5"/>
            </a:solidFill>
            <a:round/>
          </a:ln>
        </p:spPr>
        <p:style>
          <a:lnRef idx="0"/>
          <a:fillRef idx="0"/>
          <a:effectRef idx="0"/>
          <a:fontRef idx="minor"/>
        </p:style>
      </p:sp>
      <p:sp>
        <p:nvSpPr>
          <p:cNvPr id="290" name="CustomShape 6"/>
          <p:cNvSpPr/>
          <p:nvPr/>
        </p:nvSpPr>
        <p:spPr>
          <a:xfrm>
            <a:off x="4859640" y="3703320"/>
            <a:ext cx="1112400" cy="799560"/>
          </a:xfrm>
          <a:custGeom>
            <a:avLst/>
            <a:gdLst/>
            <a:ahLst/>
            <a:rect l="l" t="t" r="r" b="b"/>
            <a:pathLst>
              <a:path w="1113154" h="800100">
                <a:moveTo>
                  <a:pt x="0" y="0"/>
                </a:moveTo>
                <a:lnTo>
                  <a:pt x="1112922" y="799898"/>
                </a:lnTo>
              </a:path>
            </a:pathLst>
          </a:custGeom>
          <a:noFill/>
          <a:ln w="12600">
            <a:solidFill>
              <a:srgbClr val="a5a5a5"/>
            </a:solidFill>
            <a:round/>
          </a:ln>
        </p:spPr>
        <p:style>
          <a:lnRef idx="0"/>
          <a:fillRef idx="0"/>
          <a:effectRef idx="0"/>
          <a:fontRef idx="minor"/>
        </p:style>
      </p:sp>
      <p:sp>
        <p:nvSpPr>
          <p:cNvPr id="291" name="CustomShape 7"/>
          <p:cNvSpPr/>
          <p:nvPr/>
        </p:nvSpPr>
        <p:spPr>
          <a:xfrm>
            <a:off x="5951160" y="4481640"/>
            <a:ext cx="43200" cy="36720"/>
          </a:xfrm>
          <a:custGeom>
            <a:avLst/>
            <a:gdLst/>
            <a:ahLst/>
            <a:rect l="l" t="t" r="r" b="b"/>
            <a:pathLst>
              <a:path w="43814" h="37464">
                <a:moveTo>
                  <a:pt x="43449" y="37274"/>
                </a:moveTo>
                <a:lnTo>
                  <a:pt x="0" y="25049"/>
                </a:lnTo>
                <a:lnTo>
                  <a:pt x="21549" y="21524"/>
                </a:lnTo>
                <a:lnTo>
                  <a:pt x="18024" y="0"/>
                </a:lnTo>
                <a:lnTo>
                  <a:pt x="43449" y="37274"/>
                </a:lnTo>
                <a:close/>
              </a:path>
            </a:pathLst>
          </a:custGeom>
          <a:solidFill>
            <a:srgbClr val="a5a5a5"/>
          </a:solidFill>
          <a:ln>
            <a:noFill/>
          </a:ln>
        </p:spPr>
        <p:style>
          <a:lnRef idx="0"/>
          <a:fillRef idx="0"/>
          <a:effectRef idx="0"/>
          <a:fontRef idx="minor"/>
        </p:style>
      </p:sp>
      <p:sp>
        <p:nvSpPr>
          <p:cNvPr id="292" name="CustomShape 8"/>
          <p:cNvSpPr/>
          <p:nvPr/>
        </p:nvSpPr>
        <p:spPr>
          <a:xfrm>
            <a:off x="5951160" y="4481640"/>
            <a:ext cx="43200" cy="36720"/>
          </a:xfrm>
          <a:custGeom>
            <a:avLst/>
            <a:gdLst/>
            <a:ahLst/>
            <a:rect l="l" t="t" r="r" b="b"/>
            <a:pathLst>
              <a:path w="43814" h="37464">
                <a:moveTo>
                  <a:pt x="21549" y="21524"/>
                </a:moveTo>
                <a:lnTo>
                  <a:pt x="0" y="25049"/>
                </a:lnTo>
                <a:lnTo>
                  <a:pt x="43449" y="37274"/>
                </a:lnTo>
                <a:lnTo>
                  <a:pt x="18024" y="0"/>
                </a:lnTo>
                <a:lnTo>
                  <a:pt x="21549" y="21524"/>
                </a:lnTo>
                <a:close/>
              </a:path>
            </a:pathLst>
          </a:custGeom>
          <a:noFill/>
          <a:ln w="12600">
            <a:solidFill>
              <a:srgbClr val="a5a5a5"/>
            </a:solidFill>
            <a:round/>
          </a:ln>
        </p:spPr>
        <p:style>
          <a:lnRef idx="0"/>
          <a:fillRef idx="0"/>
          <a:effectRef idx="0"/>
          <a:fontRef idx="minor"/>
        </p:style>
      </p:sp>
      <p:sp>
        <p:nvSpPr>
          <p:cNvPr id="293" name="CustomShape 9"/>
          <p:cNvSpPr/>
          <p:nvPr/>
        </p:nvSpPr>
        <p:spPr>
          <a:xfrm>
            <a:off x="1451880" y="2666520"/>
            <a:ext cx="369360" cy="369360"/>
          </a:xfrm>
          <a:prstGeom prst="rect">
            <a:avLst/>
          </a:prstGeom>
          <a:blipFill rotWithShape="0">
            <a:blip r:embed="rId1"/>
            <a:stretch>
              <a:fillRect/>
            </a:stretch>
          </a:blipFill>
          <a:ln>
            <a:noFill/>
          </a:ln>
        </p:spPr>
        <p:style>
          <a:lnRef idx="0"/>
          <a:fillRef idx="0"/>
          <a:effectRef idx="0"/>
          <a:fontRef idx="minor"/>
        </p:style>
      </p:sp>
      <p:sp>
        <p:nvSpPr>
          <p:cNvPr id="294" name="CustomShape 10"/>
          <p:cNvSpPr/>
          <p:nvPr/>
        </p:nvSpPr>
        <p:spPr>
          <a:xfrm>
            <a:off x="1454400" y="3414960"/>
            <a:ext cx="369360" cy="369360"/>
          </a:xfrm>
          <a:prstGeom prst="rect">
            <a:avLst/>
          </a:prstGeom>
          <a:blipFill rotWithShape="0">
            <a:blip r:embed="rId2"/>
            <a:stretch>
              <a:fillRect/>
            </a:stretch>
          </a:blipFill>
          <a:ln>
            <a:noFill/>
          </a:ln>
        </p:spPr>
        <p:style>
          <a:lnRef idx="0"/>
          <a:fillRef idx="0"/>
          <a:effectRef idx="0"/>
          <a:fontRef idx="minor"/>
        </p:style>
      </p:sp>
      <p:sp>
        <p:nvSpPr>
          <p:cNvPr id="295" name="CustomShape 11"/>
          <p:cNvSpPr/>
          <p:nvPr/>
        </p:nvSpPr>
        <p:spPr>
          <a:xfrm>
            <a:off x="1452600" y="4100760"/>
            <a:ext cx="369360" cy="369360"/>
          </a:xfrm>
          <a:prstGeom prst="rect">
            <a:avLst/>
          </a:prstGeom>
          <a:blipFill rotWithShape="0">
            <a:blip r:embed="rId3"/>
            <a:stretch>
              <a:fillRect/>
            </a:stretch>
          </a:blipFill>
          <a:ln>
            <a:noFill/>
          </a:ln>
        </p:spPr>
        <p:style>
          <a:lnRef idx="0"/>
          <a:fillRef idx="0"/>
          <a:effectRef idx="0"/>
          <a:fontRef idx="minor"/>
        </p:style>
      </p:sp>
      <p:sp>
        <p:nvSpPr>
          <p:cNvPr id="296" name="CustomShape 12"/>
          <p:cNvSpPr/>
          <p:nvPr/>
        </p:nvSpPr>
        <p:spPr>
          <a:xfrm>
            <a:off x="3682800" y="2235600"/>
            <a:ext cx="1359360" cy="2165400"/>
          </a:xfrm>
          <a:custGeom>
            <a:avLst/>
            <a:gdLst/>
            <a:ahLst/>
            <a:rect l="l" t="t" r="r" b="b"/>
            <a:pathLst>
              <a:path w="1360170" h="2165985">
                <a:moveTo>
                  <a:pt x="1359597" y="2165693"/>
                </a:moveTo>
                <a:lnTo>
                  <a:pt x="0" y="2165693"/>
                </a:lnTo>
                <a:lnTo>
                  <a:pt x="0" y="679796"/>
                </a:lnTo>
                <a:lnTo>
                  <a:pt x="679798" y="0"/>
                </a:lnTo>
                <a:lnTo>
                  <a:pt x="1359597" y="679796"/>
                </a:lnTo>
                <a:lnTo>
                  <a:pt x="1359597" y="2165693"/>
                </a:lnTo>
                <a:close/>
              </a:path>
            </a:pathLst>
          </a:custGeom>
          <a:solidFill>
            <a:srgbClr val="f2f2f2"/>
          </a:solidFill>
          <a:ln>
            <a:noFill/>
          </a:ln>
        </p:spPr>
        <p:style>
          <a:lnRef idx="0"/>
          <a:fillRef idx="0"/>
          <a:effectRef idx="0"/>
          <a:fontRef idx="minor"/>
        </p:style>
      </p:sp>
      <p:sp>
        <p:nvSpPr>
          <p:cNvPr id="297" name="CustomShape 13"/>
          <p:cNvSpPr/>
          <p:nvPr/>
        </p:nvSpPr>
        <p:spPr>
          <a:xfrm>
            <a:off x="3682800" y="2235600"/>
            <a:ext cx="1359360" cy="2165400"/>
          </a:xfrm>
          <a:custGeom>
            <a:avLst/>
            <a:gdLst/>
            <a:ahLst/>
            <a:rect l="l" t="t" r="r" b="b"/>
            <a:pathLst>
              <a:path w="1360170" h="2165985">
                <a:moveTo>
                  <a:pt x="0" y="2165693"/>
                </a:moveTo>
                <a:lnTo>
                  <a:pt x="0" y="679796"/>
                </a:lnTo>
                <a:lnTo>
                  <a:pt x="679798" y="0"/>
                </a:lnTo>
                <a:lnTo>
                  <a:pt x="1359597" y="679796"/>
                </a:lnTo>
                <a:lnTo>
                  <a:pt x="1359597" y="2165693"/>
                </a:lnTo>
                <a:lnTo>
                  <a:pt x="0" y="2165693"/>
                </a:lnTo>
                <a:close/>
              </a:path>
            </a:pathLst>
          </a:custGeom>
          <a:noFill/>
          <a:ln w="9360">
            <a:solidFill>
              <a:srgbClr val="f2f2f2"/>
            </a:solidFill>
            <a:round/>
          </a:ln>
        </p:spPr>
        <p:style>
          <a:lnRef idx="0"/>
          <a:fillRef idx="0"/>
          <a:effectRef idx="0"/>
          <a:fontRef idx="minor"/>
        </p:style>
      </p:sp>
      <p:sp>
        <p:nvSpPr>
          <p:cNvPr id="298" name="CustomShape 14"/>
          <p:cNvSpPr/>
          <p:nvPr/>
        </p:nvSpPr>
        <p:spPr>
          <a:xfrm>
            <a:off x="3962520" y="2982600"/>
            <a:ext cx="290520" cy="321840"/>
          </a:xfrm>
          <a:prstGeom prst="rect">
            <a:avLst/>
          </a:prstGeom>
          <a:blipFill rotWithShape="0">
            <a:blip r:embed="rId4"/>
            <a:stretch>
              <a:fillRect/>
            </a:stretch>
          </a:blipFill>
          <a:ln>
            <a:noFill/>
          </a:ln>
        </p:spPr>
        <p:style>
          <a:lnRef idx="0"/>
          <a:fillRef idx="0"/>
          <a:effectRef idx="0"/>
          <a:fontRef idx="minor"/>
        </p:style>
      </p:sp>
      <p:sp>
        <p:nvSpPr>
          <p:cNvPr id="299" name="CustomShape 15"/>
          <p:cNvSpPr/>
          <p:nvPr/>
        </p:nvSpPr>
        <p:spPr>
          <a:xfrm>
            <a:off x="3960360" y="3471840"/>
            <a:ext cx="290520" cy="321840"/>
          </a:xfrm>
          <a:prstGeom prst="rect">
            <a:avLst/>
          </a:prstGeom>
          <a:blipFill rotWithShape="0">
            <a:blip r:embed="rId5"/>
            <a:stretch>
              <a:fillRect/>
            </a:stretch>
          </a:blipFill>
          <a:ln>
            <a:noFill/>
          </a:ln>
        </p:spPr>
        <p:style>
          <a:lnRef idx="0"/>
          <a:fillRef idx="0"/>
          <a:effectRef idx="0"/>
          <a:fontRef idx="minor"/>
        </p:style>
      </p:sp>
      <p:sp>
        <p:nvSpPr>
          <p:cNvPr id="300" name="CustomShape 16"/>
          <p:cNvSpPr/>
          <p:nvPr/>
        </p:nvSpPr>
        <p:spPr>
          <a:xfrm>
            <a:off x="3957840" y="3918960"/>
            <a:ext cx="290520" cy="321840"/>
          </a:xfrm>
          <a:prstGeom prst="rect">
            <a:avLst/>
          </a:prstGeom>
          <a:blipFill rotWithShape="0">
            <a:blip r:embed="rId6"/>
            <a:stretch>
              <a:fillRect/>
            </a:stretch>
          </a:blipFill>
          <a:ln>
            <a:noFill/>
          </a:ln>
        </p:spPr>
        <p:style>
          <a:lnRef idx="0"/>
          <a:fillRef idx="0"/>
          <a:effectRef idx="0"/>
          <a:fontRef idx="minor"/>
        </p:style>
      </p:sp>
      <p:sp>
        <p:nvSpPr>
          <p:cNvPr id="301" name="CustomShape 17"/>
          <p:cNvSpPr/>
          <p:nvPr/>
        </p:nvSpPr>
        <p:spPr>
          <a:xfrm>
            <a:off x="4439160" y="1168920"/>
            <a:ext cx="3638520" cy="341640"/>
          </a:xfrm>
          <a:custGeom>
            <a:avLst/>
            <a:gdLst/>
            <a:ahLst/>
            <a:rect l="l" t="t" r="r" b="b"/>
            <a:pathLst>
              <a:path w="3639184" h="342265">
                <a:moveTo>
                  <a:pt x="0" y="341999"/>
                </a:moveTo>
                <a:lnTo>
                  <a:pt x="0" y="208878"/>
                </a:lnTo>
                <a:lnTo>
                  <a:pt x="0" y="100169"/>
                </a:lnTo>
                <a:lnTo>
                  <a:pt x="0" y="26876"/>
                </a:lnTo>
                <a:lnTo>
                  <a:pt x="0" y="0"/>
                </a:lnTo>
                <a:lnTo>
                  <a:pt x="3638992" y="0"/>
                </a:lnTo>
                <a:lnTo>
                  <a:pt x="3638992" y="6632"/>
                </a:lnTo>
                <a:lnTo>
                  <a:pt x="3638992" y="288176"/>
                </a:lnTo>
                <a:lnTo>
                  <a:pt x="3638992" y="341999"/>
                </a:lnTo>
              </a:path>
            </a:pathLst>
          </a:custGeom>
          <a:noFill/>
          <a:ln w="25560">
            <a:solidFill>
              <a:srgbClr val="1aaaf7"/>
            </a:solidFill>
            <a:round/>
          </a:ln>
        </p:spPr>
        <p:style>
          <a:lnRef idx="0"/>
          <a:fillRef idx="0"/>
          <a:effectRef idx="0"/>
          <a:fontRef idx="minor"/>
        </p:style>
      </p:sp>
      <p:sp>
        <p:nvSpPr>
          <p:cNvPr id="302" name="CustomShape 18"/>
          <p:cNvSpPr/>
          <p:nvPr/>
        </p:nvSpPr>
        <p:spPr>
          <a:xfrm>
            <a:off x="938880" y="1175040"/>
            <a:ext cx="3424320" cy="341640"/>
          </a:xfrm>
          <a:custGeom>
            <a:avLst/>
            <a:gdLst/>
            <a:ahLst/>
            <a:rect l="l" t="t" r="r" b="b"/>
            <a:pathLst>
              <a:path w="3425190" h="342265">
                <a:moveTo>
                  <a:pt x="0" y="341999"/>
                </a:moveTo>
                <a:lnTo>
                  <a:pt x="0" y="208877"/>
                </a:lnTo>
                <a:lnTo>
                  <a:pt x="1" y="100168"/>
                </a:lnTo>
                <a:lnTo>
                  <a:pt x="2" y="26875"/>
                </a:lnTo>
                <a:lnTo>
                  <a:pt x="2" y="0"/>
                </a:lnTo>
                <a:lnTo>
                  <a:pt x="3424788" y="0"/>
                </a:lnTo>
                <a:lnTo>
                  <a:pt x="3424788" y="0"/>
                </a:lnTo>
                <a:lnTo>
                  <a:pt x="3424788" y="288175"/>
                </a:lnTo>
                <a:lnTo>
                  <a:pt x="3424788" y="341999"/>
                </a:lnTo>
              </a:path>
            </a:pathLst>
          </a:custGeom>
          <a:noFill/>
          <a:ln w="25560">
            <a:solidFill>
              <a:srgbClr val="1aaaf7"/>
            </a:solidFill>
            <a:round/>
          </a:ln>
        </p:spPr>
        <p:style>
          <a:lnRef idx="0"/>
          <a:fillRef idx="0"/>
          <a:effectRef idx="0"/>
          <a:fontRef idx="minor"/>
        </p:style>
      </p:sp>
      <p:sp>
        <p:nvSpPr>
          <p:cNvPr id="303" name="CustomShape 19"/>
          <p:cNvSpPr/>
          <p:nvPr/>
        </p:nvSpPr>
        <p:spPr>
          <a:xfrm>
            <a:off x="2235240" y="888840"/>
            <a:ext cx="4472280" cy="1951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tabLst>
                <a:tab algn="l" pos="3479040"/>
              </a:tabLst>
            </a:pPr>
            <a:r>
              <a:rPr b="1" lang="es-ES" sz="1200" spc="-7" strike="noStrike">
                <a:solidFill>
                  <a:srgbClr val="1aaaf7"/>
                </a:solidFill>
                <a:latin typeface="Arial"/>
                <a:ea typeface="DejaVu Sans"/>
              </a:rPr>
              <a:t>Developers</a:t>
            </a:r>
            <a:r>
              <a:rPr b="1" lang="es-ES" sz="1200" spc="-7" strike="noStrike">
                <a:solidFill>
                  <a:srgbClr val="1aaaf7"/>
                </a:solidFill>
                <a:latin typeface="Arial"/>
                <a:ea typeface="DejaVu Sans"/>
              </a:rPr>
              <a:t>	</a:t>
            </a:r>
            <a:r>
              <a:rPr b="1" lang="es-ES" sz="1200" spc="-7" strike="noStrike">
                <a:solidFill>
                  <a:srgbClr val="1aaaf7"/>
                </a:solidFill>
                <a:latin typeface="Arial"/>
                <a:ea typeface="DejaVu Sans"/>
              </a:rPr>
              <a:t>IT</a:t>
            </a:r>
            <a:r>
              <a:rPr b="1" lang="es-ES" sz="1200" spc="-72" strike="noStrike">
                <a:solidFill>
                  <a:srgbClr val="1aaaf7"/>
                </a:solidFill>
                <a:latin typeface="Arial"/>
                <a:ea typeface="DejaVu Sans"/>
              </a:rPr>
              <a:t> </a:t>
            </a:r>
            <a:r>
              <a:rPr b="1" lang="es-ES" sz="1200" spc="-7" strike="noStrike">
                <a:solidFill>
                  <a:srgbClr val="1aaaf7"/>
                </a:solidFill>
                <a:latin typeface="Arial"/>
                <a:ea typeface="DejaVu Sans"/>
              </a:rPr>
              <a:t>Operations</a:t>
            </a:r>
            <a:endParaRPr b="0" lang="en-US" sz="1200" spc="-1" strike="noStrike">
              <a:latin typeface="Arial"/>
            </a:endParaRPr>
          </a:p>
        </p:txBody>
      </p:sp>
      <p:sp>
        <p:nvSpPr>
          <p:cNvPr id="304" name="CustomShape 20"/>
          <p:cNvSpPr/>
          <p:nvPr/>
        </p:nvSpPr>
        <p:spPr>
          <a:xfrm>
            <a:off x="1939680" y="2702880"/>
            <a:ext cx="420840" cy="302040"/>
          </a:xfrm>
          <a:prstGeom prst="rect">
            <a:avLst/>
          </a:prstGeom>
          <a:blipFill rotWithShape="0">
            <a:blip r:embed="rId7"/>
            <a:stretch>
              <a:fillRect/>
            </a:stretch>
          </a:blipFill>
          <a:ln>
            <a:noFill/>
          </a:ln>
        </p:spPr>
        <p:style>
          <a:lnRef idx="0"/>
          <a:fillRef idx="0"/>
          <a:effectRef idx="0"/>
          <a:fontRef idx="minor"/>
        </p:style>
      </p:sp>
      <p:sp>
        <p:nvSpPr>
          <p:cNvPr id="305" name="CustomShape 21"/>
          <p:cNvSpPr/>
          <p:nvPr/>
        </p:nvSpPr>
        <p:spPr>
          <a:xfrm>
            <a:off x="1937520" y="3433320"/>
            <a:ext cx="1668240" cy="302040"/>
          </a:xfrm>
          <a:prstGeom prst="rect">
            <a:avLst/>
          </a:prstGeom>
          <a:blipFill rotWithShape="0">
            <a:blip r:embed="rId8"/>
            <a:stretch>
              <a:fillRect/>
            </a:stretch>
          </a:blipFill>
          <a:ln>
            <a:noFill/>
          </a:ln>
        </p:spPr>
        <p:style>
          <a:lnRef idx="0"/>
          <a:fillRef idx="0"/>
          <a:effectRef idx="0"/>
          <a:fontRef idx="minor"/>
        </p:style>
      </p:sp>
      <p:sp>
        <p:nvSpPr>
          <p:cNvPr id="306" name="CustomShape 22"/>
          <p:cNvSpPr/>
          <p:nvPr/>
        </p:nvSpPr>
        <p:spPr>
          <a:xfrm>
            <a:off x="1943280" y="4123080"/>
            <a:ext cx="420840" cy="302040"/>
          </a:xfrm>
          <a:prstGeom prst="rect">
            <a:avLst/>
          </a:prstGeom>
          <a:blipFill rotWithShape="0">
            <a:blip r:embed="rId9"/>
            <a:stretch>
              <a:fillRect/>
            </a:stretch>
          </a:blipFill>
          <a:ln>
            <a:noFill/>
          </a:ln>
        </p:spPr>
        <p:style>
          <a:lnRef idx="0"/>
          <a:fillRef idx="0"/>
          <a:effectRef idx="0"/>
          <a:fontRef idx="minor"/>
        </p:style>
      </p:sp>
      <p:sp>
        <p:nvSpPr>
          <p:cNvPr id="307" name="CustomShape 23"/>
          <p:cNvSpPr/>
          <p:nvPr/>
        </p:nvSpPr>
        <p:spPr>
          <a:xfrm>
            <a:off x="2816280" y="3289680"/>
            <a:ext cx="290520" cy="321840"/>
          </a:xfrm>
          <a:prstGeom prst="rect">
            <a:avLst/>
          </a:prstGeom>
          <a:blipFill rotWithShape="0">
            <a:blip r:embed="rId10"/>
            <a:stretch>
              <a:fillRect/>
            </a:stretch>
          </a:blipFill>
          <a:ln>
            <a:noFill/>
          </a:ln>
        </p:spPr>
        <p:style>
          <a:lnRef idx="0"/>
          <a:fillRef idx="0"/>
          <a:effectRef idx="0"/>
          <a:fontRef idx="minor"/>
        </p:style>
      </p:sp>
      <p:sp>
        <p:nvSpPr>
          <p:cNvPr id="308" name="CustomShape 24"/>
          <p:cNvSpPr/>
          <p:nvPr/>
        </p:nvSpPr>
        <p:spPr>
          <a:xfrm>
            <a:off x="6058440" y="2691360"/>
            <a:ext cx="1971720" cy="756720"/>
          </a:xfrm>
          <a:custGeom>
            <a:avLst/>
            <a:gdLst/>
            <a:ahLst/>
            <a:rect l="l" t="t" r="r" b="b"/>
            <a:pathLst>
              <a:path w="1972309" h="757554">
                <a:moveTo>
                  <a:pt x="1972196" y="757198"/>
                </a:moveTo>
                <a:lnTo>
                  <a:pt x="298249" y="757198"/>
                </a:lnTo>
                <a:lnTo>
                  <a:pt x="0" y="378599"/>
                </a:lnTo>
                <a:lnTo>
                  <a:pt x="298249" y="0"/>
                </a:lnTo>
                <a:lnTo>
                  <a:pt x="1972196" y="0"/>
                </a:lnTo>
                <a:lnTo>
                  <a:pt x="1972196" y="757198"/>
                </a:lnTo>
                <a:close/>
              </a:path>
            </a:pathLst>
          </a:custGeom>
          <a:noFill/>
          <a:ln w="9360">
            <a:solidFill>
              <a:srgbClr val="d8d8d8"/>
            </a:solidFill>
            <a:round/>
          </a:ln>
        </p:spPr>
        <p:style>
          <a:lnRef idx="0"/>
          <a:fillRef idx="0"/>
          <a:effectRef idx="0"/>
          <a:fontRef idx="minor"/>
        </p:style>
      </p:sp>
      <p:sp>
        <p:nvSpPr>
          <p:cNvPr id="309" name="CustomShape 25"/>
          <p:cNvSpPr/>
          <p:nvPr/>
        </p:nvSpPr>
        <p:spPr>
          <a:xfrm>
            <a:off x="6072120" y="4074480"/>
            <a:ext cx="1958400" cy="756720"/>
          </a:xfrm>
          <a:custGeom>
            <a:avLst/>
            <a:gdLst/>
            <a:ahLst/>
            <a:rect l="l" t="t" r="r" b="b"/>
            <a:pathLst>
              <a:path w="1958975" h="757554">
                <a:moveTo>
                  <a:pt x="1958396" y="757198"/>
                </a:moveTo>
                <a:lnTo>
                  <a:pt x="298249" y="757198"/>
                </a:lnTo>
                <a:lnTo>
                  <a:pt x="0" y="378599"/>
                </a:lnTo>
                <a:lnTo>
                  <a:pt x="298249" y="0"/>
                </a:lnTo>
                <a:lnTo>
                  <a:pt x="1958396" y="0"/>
                </a:lnTo>
                <a:lnTo>
                  <a:pt x="1958396" y="757198"/>
                </a:lnTo>
                <a:close/>
              </a:path>
            </a:pathLst>
          </a:custGeom>
          <a:noFill/>
          <a:ln w="9360">
            <a:solidFill>
              <a:srgbClr val="d8d8d8"/>
            </a:solidFill>
            <a:round/>
          </a:ln>
        </p:spPr>
        <p:style>
          <a:lnRef idx="0"/>
          <a:fillRef idx="0"/>
          <a:effectRef idx="0"/>
          <a:fontRef idx="minor"/>
        </p:style>
      </p:sp>
      <p:sp>
        <p:nvSpPr>
          <p:cNvPr id="310" name="CustomShape 26"/>
          <p:cNvSpPr/>
          <p:nvPr/>
        </p:nvSpPr>
        <p:spPr>
          <a:xfrm>
            <a:off x="7023600" y="3527280"/>
            <a:ext cx="317520" cy="482400"/>
          </a:xfrm>
          <a:custGeom>
            <a:avLst/>
            <a:gdLst/>
            <a:ahLst/>
            <a:rect l="l" t="t" r="r" b="b"/>
            <a:pathLst>
              <a:path w="318134" h="483235">
                <a:moveTo>
                  <a:pt x="317699" y="139774"/>
                </a:moveTo>
                <a:lnTo>
                  <a:pt x="0" y="139774"/>
                </a:lnTo>
                <a:lnTo>
                  <a:pt x="158849" y="0"/>
                </a:lnTo>
                <a:lnTo>
                  <a:pt x="317699" y="139774"/>
                </a:lnTo>
                <a:close/>
                <a:moveTo>
                  <a:pt x="241499" y="343199"/>
                </a:moveTo>
                <a:lnTo>
                  <a:pt x="76224" y="343199"/>
                </a:lnTo>
                <a:lnTo>
                  <a:pt x="76224" y="139774"/>
                </a:lnTo>
                <a:lnTo>
                  <a:pt x="241499" y="139774"/>
                </a:lnTo>
                <a:lnTo>
                  <a:pt x="241499" y="343199"/>
                </a:lnTo>
                <a:close/>
                <a:moveTo>
                  <a:pt x="158849" y="482999"/>
                </a:moveTo>
                <a:lnTo>
                  <a:pt x="0" y="343199"/>
                </a:lnTo>
                <a:lnTo>
                  <a:pt x="317699" y="343199"/>
                </a:lnTo>
                <a:lnTo>
                  <a:pt x="158849" y="482999"/>
                </a:lnTo>
                <a:close/>
              </a:path>
            </a:pathLst>
          </a:custGeom>
          <a:solidFill>
            <a:srgbClr val="d8d8d8"/>
          </a:solidFill>
          <a:ln>
            <a:noFill/>
          </a:ln>
        </p:spPr>
        <p:style>
          <a:lnRef idx="0"/>
          <a:fillRef idx="0"/>
          <a:effectRef idx="0"/>
          <a:fontRef idx="minor"/>
        </p:style>
      </p:sp>
      <p:sp>
        <p:nvSpPr>
          <p:cNvPr id="311" name="CustomShape 27"/>
          <p:cNvSpPr/>
          <p:nvPr/>
        </p:nvSpPr>
        <p:spPr>
          <a:xfrm>
            <a:off x="7023600" y="3527280"/>
            <a:ext cx="317520" cy="482400"/>
          </a:xfrm>
          <a:custGeom>
            <a:avLst/>
            <a:gdLst/>
            <a:ahLst/>
            <a:rect l="l" t="t" r="r" b="b"/>
            <a:pathLst>
              <a:path w="318134" h="483235">
                <a:moveTo>
                  <a:pt x="0" y="139774"/>
                </a:moveTo>
                <a:lnTo>
                  <a:pt x="158849" y="0"/>
                </a:lnTo>
                <a:lnTo>
                  <a:pt x="317699" y="139774"/>
                </a:lnTo>
                <a:lnTo>
                  <a:pt x="241499" y="139774"/>
                </a:lnTo>
                <a:lnTo>
                  <a:pt x="241499" y="343199"/>
                </a:lnTo>
                <a:lnTo>
                  <a:pt x="317699" y="343199"/>
                </a:lnTo>
                <a:lnTo>
                  <a:pt x="158849" y="482999"/>
                </a:lnTo>
                <a:lnTo>
                  <a:pt x="0" y="343199"/>
                </a:lnTo>
                <a:lnTo>
                  <a:pt x="76224" y="343199"/>
                </a:lnTo>
                <a:lnTo>
                  <a:pt x="76224" y="139774"/>
                </a:lnTo>
                <a:lnTo>
                  <a:pt x="0" y="139774"/>
                </a:lnTo>
                <a:close/>
              </a:path>
            </a:pathLst>
          </a:custGeom>
          <a:noFill/>
          <a:ln w="9360">
            <a:solidFill>
              <a:srgbClr val="d8d8d8"/>
            </a:solidFill>
            <a:round/>
          </a:ln>
        </p:spPr>
        <p:style>
          <a:lnRef idx="0"/>
          <a:fillRef idx="0"/>
          <a:effectRef idx="0"/>
          <a:fontRef idx="minor"/>
        </p:style>
      </p:sp>
      <p:sp>
        <p:nvSpPr>
          <p:cNvPr id="312" name="CustomShape 28"/>
          <p:cNvSpPr/>
          <p:nvPr/>
        </p:nvSpPr>
        <p:spPr>
          <a:xfrm>
            <a:off x="5852160" y="4250880"/>
            <a:ext cx="430560" cy="357480"/>
          </a:xfrm>
          <a:prstGeom prst="rect">
            <a:avLst/>
          </a:prstGeom>
          <a:blipFill rotWithShape="0">
            <a:blip r:embed="rId11"/>
            <a:stretch>
              <a:fillRect/>
            </a:stretch>
          </a:blipFill>
          <a:ln>
            <a:noFill/>
          </a:ln>
        </p:spPr>
        <p:style>
          <a:lnRef idx="0"/>
          <a:fillRef idx="0"/>
          <a:effectRef idx="0"/>
          <a:fontRef idx="minor"/>
        </p:style>
      </p:sp>
      <p:sp>
        <p:nvSpPr>
          <p:cNvPr id="313" name="CustomShape 29"/>
          <p:cNvSpPr/>
          <p:nvPr/>
        </p:nvSpPr>
        <p:spPr>
          <a:xfrm>
            <a:off x="5809320" y="2906640"/>
            <a:ext cx="540360" cy="358920"/>
          </a:xfrm>
          <a:prstGeom prst="rect">
            <a:avLst/>
          </a:prstGeom>
          <a:blipFill rotWithShape="0">
            <a:blip r:embed="rId12"/>
            <a:stretch>
              <a:fillRect/>
            </a:stretch>
          </a:blipFill>
          <a:ln>
            <a:noFill/>
          </a:ln>
        </p:spPr>
        <p:style>
          <a:lnRef idx="0"/>
          <a:fillRef idx="0"/>
          <a:effectRef idx="0"/>
          <a:fontRef idx="minor"/>
        </p:style>
      </p:sp>
      <p:sp>
        <p:nvSpPr>
          <p:cNvPr id="314" name="CustomShape 30"/>
          <p:cNvSpPr/>
          <p:nvPr/>
        </p:nvSpPr>
        <p:spPr>
          <a:xfrm>
            <a:off x="4243320" y="3517200"/>
            <a:ext cx="375480" cy="199080"/>
          </a:xfrm>
          <a:prstGeom prst="rect">
            <a:avLst/>
          </a:prstGeom>
          <a:blipFill rotWithShape="0">
            <a:blip r:embed="rId13"/>
            <a:stretch>
              <a:fillRect/>
            </a:stretch>
          </a:blipFill>
          <a:ln>
            <a:noFill/>
          </a:ln>
        </p:spPr>
        <p:style>
          <a:lnRef idx="0"/>
          <a:fillRef idx="0"/>
          <a:effectRef idx="0"/>
          <a:fontRef idx="minor"/>
        </p:style>
      </p:sp>
      <p:sp>
        <p:nvSpPr>
          <p:cNvPr id="315" name="CustomShape 31"/>
          <p:cNvSpPr/>
          <p:nvPr/>
        </p:nvSpPr>
        <p:spPr>
          <a:xfrm>
            <a:off x="4240800" y="3970800"/>
            <a:ext cx="375480" cy="199080"/>
          </a:xfrm>
          <a:prstGeom prst="rect">
            <a:avLst/>
          </a:prstGeom>
          <a:blipFill rotWithShape="0">
            <a:blip r:embed="rId14"/>
            <a:stretch>
              <a:fillRect/>
            </a:stretch>
          </a:blipFill>
          <a:ln>
            <a:noFill/>
          </a:ln>
        </p:spPr>
        <p:style>
          <a:lnRef idx="0"/>
          <a:fillRef idx="0"/>
          <a:effectRef idx="0"/>
          <a:fontRef idx="minor"/>
        </p:style>
      </p:sp>
      <p:sp>
        <p:nvSpPr>
          <p:cNvPr id="316" name="CustomShape 32"/>
          <p:cNvSpPr/>
          <p:nvPr/>
        </p:nvSpPr>
        <p:spPr>
          <a:xfrm>
            <a:off x="4249080" y="3042360"/>
            <a:ext cx="375480" cy="199080"/>
          </a:xfrm>
          <a:prstGeom prst="rect">
            <a:avLst/>
          </a:prstGeom>
          <a:blipFill rotWithShape="0">
            <a:blip r:embed="rId15"/>
            <a:stretch>
              <a:fillRect/>
            </a:stretch>
          </a:blipFill>
          <a:ln>
            <a:noFill/>
          </a:ln>
        </p:spPr>
        <p:style>
          <a:lnRef idx="0"/>
          <a:fillRef idx="0"/>
          <a:effectRef idx="0"/>
          <a:fontRef idx="minor"/>
        </p:style>
      </p:sp>
      <p:sp>
        <p:nvSpPr>
          <p:cNvPr id="317" name="CustomShape 33"/>
          <p:cNvSpPr/>
          <p:nvPr/>
        </p:nvSpPr>
        <p:spPr>
          <a:xfrm>
            <a:off x="1007640" y="1524960"/>
            <a:ext cx="1894680" cy="40608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BUILD</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Development</a:t>
            </a:r>
            <a:r>
              <a:rPr b="0" lang="es-ES" sz="1200" spc="-72" strike="noStrike">
                <a:solidFill>
                  <a:srgbClr val="000000"/>
                </a:solidFill>
                <a:latin typeface="Arial"/>
                <a:ea typeface="DejaVu Sans"/>
              </a:rPr>
              <a:t> </a:t>
            </a:r>
            <a:r>
              <a:rPr b="0" lang="es-ES" sz="1200" spc="-7" strike="noStrike">
                <a:solidFill>
                  <a:srgbClr val="000000"/>
                </a:solidFill>
                <a:latin typeface="Arial"/>
                <a:ea typeface="DejaVu Sans"/>
              </a:rPr>
              <a:t>Environments</a:t>
            </a:r>
            <a:endParaRPr b="0" lang="en-US" sz="1200" spc="-1" strike="noStrike">
              <a:latin typeface="Arial"/>
            </a:endParaRPr>
          </a:p>
        </p:txBody>
      </p:sp>
      <p:sp>
        <p:nvSpPr>
          <p:cNvPr id="318" name="CustomShape 34"/>
          <p:cNvSpPr/>
          <p:nvPr/>
        </p:nvSpPr>
        <p:spPr>
          <a:xfrm>
            <a:off x="3606120" y="1519560"/>
            <a:ext cx="1571400" cy="40608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SHIP</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Create </a:t>
            </a:r>
            <a:r>
              <a:rPr b="0" lang="es-ES" sz="1200" spc="-1" strike="noStrike">
                <a:solidFill>
                  <a:srgbClr val="000000"/>
                </a:solidFill>
                <a:latin typeface="Arial"/>
                <a:ea typeface="DejaVu Sans"/>
              </a:rPr>
              <a:t>&amp; </a:t>
            </a:r>
            <a:r>
              <a:rPr b="0" lang="es-ES" sz="1200" spc="-7" strike="noStrike">
                <a:solidFill>
                  <a:srgbClr val="000000"/>
                </a:solidFill>
                <a:latin typeface="Arial"/>
                <a:ea typeface="DejaVu Sans"/>
              </a:rPr>
              <a:t>Store</a:t>
            </a:r>
            <a:r>
              <a:rPr b="0" lang="es-ES" sz="1200" spc="-92" strike="noStrike">
                <a:solidFill>
                  <a:srgbClr val="000000"/>
                </a:solidFill>
                <a:latin typeface="Arial"/>
                <a:ea typeface="DejaVu Sans"/>
              </a:rPr>
              <a:t> </a:t>
            </a:r>
            <a:r>
              <a:rPr b="0" lang="es-ES" sz="1200" spc="-7" strike="noStrike">
                <a:solidFill>
                  <a:srgbClr val="000000"/>
                </a:solidFill>
                <a:latin typeface="Arial"/>
                <a:ea typeface="DejaVu Sans"/>
              </a:rPr>
              <a:t>Images</a:t>
            </a:r>
            <a:endParaRPr b="0" lang="en-US" sz="1200" spc="-1" strike="noStrike">
              <a:latin typeface="Arial"/>
            </a:endParaRPr>
          </a:p>
        </p:txBody>
      </p:sp>
      <p:sp>
        <p:nvSpPr>
          <p:cNvPr id="319" name="CustomShape 35"/>
          <p:cNvSpPr/>
          <p:nvPr/>
        </p:nvSpPr>
        <p:spPr>
          <a:xfrm>
            <a:off x="6177960" y="1519560"/>
            <a:ext cx="1599480" cy="406080"/>
          </a:xfrm>
          <a:prstGeom prst="rect">
            <a:avLst/>
          </a:prstGeom>
          <a:noFill/>
          <a:ln>
            <a:noFill/>
          </a:ln>
        </p:spPr>
        <p:style>
          <a:lnRef idx="0"/>
          <a:fillRef idx="0"/>
          <a:effectRef idx="0"/>
          <a:fontRef idx="minor"/>
        </p:style>
        <p:txBody>
          <a:bodyPr lIns="0" rIns="0" tIns="12600" bIns="0">
            <a:spAutoFit/>
          </a:bodyPr>
          <a:p>
            <a:pPr marL="1440" algn="ctr">
              <a:lnSpc>
                <a:spcPts val="1670"/>
              </a:lnSpc>
              <a:spcBef>
                <a:spcPts val="99"/>
              </a:spcBef>
            </a:pPr>
            <a:r>
              <a:rPr b="1" lang="es-ES" sz="1400" spc="-7" strike="noStrike">
                <a:solidFill>
                  <a:srgbClr val="000000"/>
                </a:solidFill>
                <a:latin typeface="Arial"/>
                <a:ea typeface="DejaVu Sans"/>
              </a:rPr>
              <a:t>RUN</a:t>
            </a:r>
            <a:endParaRPr b="0" lang="en-US" sz="1400" spc="-1" strike="noStrike">
              <a:latin typeface="Arial"/>
            </a:endParaRPr>
          </a:p>
          <a:p>
            <a:pPr marL="1440" algn="ctr">
              <a:lnSpc>
                <a:spcPts val="1429"/>
              </a:lnSpc>
            </a:pPr>
            <a:r>
              <a:rPr b="0" lang="es-ES" sz="1200" spc="-7" strike="noStrike">
                <a:solidFill>
                  <a:srgbClr val="000000"/>
                </a:solidFill>
                <a:latin typeface="Arial"/>
                <a:ea typeface="DejaVu Sans"/>
              </a:rPr>
              <a:t>Deploy, Manage,</a:t>
            </a:r>
            <a:r>
              <a:rPr b="0" lang="es-ES" sz="1200" spc="-80" strike="noStrike">
                <a:solidFill>
                  <a:srgbClr val="000000"/>
                </a:solidFill>
                <a:latin typeface="Arial"/>
                <a:ea typeface="DejaVu Sans"/>
              </a:rPr>
              <a:t> </a:t>
            </a:r>
            <a:r>
              <a:rPr b="0" lang="es-ES" sz="1200" spc="-7" strike="noStrike">
                <a:solidFill>
                  <a:srgbClr val="000000"/>
                </a:solidFill>
                <a:latin typeface="Arial"/>
                <a:ea typeface="DejaVu Sans"/>
              </a:rPr>
              <a:t>Scale</a:t>
            </a:r>
            <a:endParaRPr b="0" lang="en-US" sz="1200" spc="-1" strike="noStrike">
              <a:latin typeface="Arial"/>
            </a:endParaRPr>
          </a:p>
        </p:txBody>
      </p:sp>
      <p:sp>
        <p:nvSpPr>
          <p:cNvPr id="320" name="CustomShape 36"/>
          <p:cNvSpPr/>
          <p:nvPr/>
        </p:nvSpPr>
        <p:spPr>
          <a:xfrm>
            <a:off x="6517440" y="2950560"/>
            <a:ext cx="518040" cy="24624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21" name="CustomShape 37"/>
          <p:cNvSpPr/>
          <p:nvPr/>
        </p:nvSpPr>
        <p:spPr>
          <a:xfrm>
            <a:off x="6489000" y="2866320"/>
            <a:ext cx="371160" cy="372240"/>
          </a:xfrm>
          <a:prstGeom prst="rect">
            <a:avLst/>
          </a:prstGeom>
          <a:blipFill rotWithShape="0">
            <a:blip r:embed="rId16"/>
            <a:stretch>
              <a:fillRect/>
            </a:stretch>
          </a:blipFill>
          <a:ln>
            <a:noFill/>
          </a:ln>
        </p:spPr>
        <p:style>
          <a:lnRef idx="0"/>
          <a:fillRef idx="0"/>
          <a:effectRef idx="0"/>
          <a:fontRef idx="minor"/>
        </p:style>
      </p:sp>
      <p:sp>
        <p:nvSpPr>
          <p:cNvPr id="322" name="CustomShape 38"/>
          <p:cNvSpPr/>
          <p:nvPr/>
        </p:nvSpPr>
        <p:spPr>
          <a:xfrm>
            <a:off x="6893640" y="3065040"/>
            <a:ext cx="177840" cy="177840"/>
          </a:xfrm>
          <a:prstGeom prst="rect">
            <a:avLst/>
          </a:prstGeom>
          <a:blipFill rotWithShape="0">
            <a:blip r:embed="rId17"/>
            <a:stretch>
              <a:fillRect/>
            </a:stretch>
          </a:blipFill>
          <a:ln>
            <a:noFill/>
          </a:ln>
        </p:spPr>
        <p:style>
          <a:lnRef idx="0"/>
          <a:fillRef idx="0"/>
          <a:effectRef idx="0"/>
          <a:fontRef idx="minor"/>
        </p:style>
      </p:sp>
      <p:sp>
        <p:nvSpPr>
          <p:cNvPr id="323" name="CustomShape 39"/>
          <p:cNvSpPr/>
          <p:nvPr/>
        </p:nvSpPr>
        <p:spPr>
          <a:xfrm>
            <a:off x="7288560" y="2950560"/>
            <a:ext cx="518040" cy="24624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24" name="CustomShape 40"/>
          <p:cNvSpPr/>
          <p:nvPr/>
        </p:nvSpPr>
        <p:spPr>
          <a:xfrm>
            <a:off x="7260120" y="2866320"/>
            <a:ext cx="371160" cy="372240"/>
          </a:xfrm>
          <a:prstGeom prst="rect">
            <a:avLst/>
          </a:prstGeom>
          <a:blipFill rotWithShape="0">
            <a:blip r:embed="rId18"/>
            <a:stretch>
              <a:fillRect/>
            </a:stretch>
          </a:blipFill>
          <a:ln>
            <a:noFill/>
          </a:ln>
        </p:spPr>
        <p:style>
          <a:lnRef idx="0"/>
          <a:fillRef idx="0"/>
          <a:effectRef idx="0"/>
          <a:fontRef idx="minor"/>
        </p:style>
      </p:sp>
      <p:sp>
        <p:nvSpPr>
          <p:cNvPr id="325" name="CustomShape 41"/>
          <p:cNvSpPr/>
          <p:nvPr/>
        </p:nvSpPr>
        <p:spPr>
          <a:xfrm>
            <a:off x="7664760" y="3065040"/>
            <a:ext cx="177840" cy="177840"/>
          </a:xfrm>
          <a:prstGeom prst="rect">
            <a:avLst/>
          </a:prstGeom>
          <a:blipFill rotWithShape="0">
            <a:blip r:embed="rId19"/>
            <a:stretch>
              <a:fillRect/>
            </a:stretch>
          </a:blipFill>
          <a:ln>
            <a:noFill/>
          </a:ln>
        </p:spPr>
        <p:style>
          <a:lnRef idx="0"/>
          <a:fillRef idx="0"/>
          <a:effectRef idx="0"/>
          <a:fontRef idx="minor"/>
        </p:style>
      </p:sp>
      <p:sp>
        <p:nvSpPr>
          <p:cNvPr id="326" name="CustomShape 42"/>
          <p:cNvSpPr/>
          <p:nvPr/>
        </p:nvSpPr>
        <p:spPr>
          <a:xfrm>
            <a:off x="6518520" y="4349160"/>
            <a:ext cx="518040" cy="24624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27" name="CustomShape 43"/>
          <p:cNvSpPr/>
          <p:nvPr/>
        </p:nvSpPr>
        <p:spPr>
          <a:xfrm>
            <a:off x="6490080" y="4264560"/>
            <a:ext cx="371160" cy="372240"/>
          </a:xfrm>
          <a:prstGeom prst="rect">
            <a:avLst/>
          </a:prstGeom>
          <a:blipFill rotWithShape="0">
            <a:blip r:embed="rId20"/>
            <a:stretch>
              <a:fillRect/>
            </a:stretch>
          </a:blipFill>
          <a:ln>
            <a:noFill/>
          </a:ln>
        </p:spPr>
        <p:style>
          <a:lnRef idx="0"/>
          <a:fillRef idx="0"/>
          <a:effectRef idx="0"/>
          <a:fontRef idx="minor"/>
        </p:style>
      </p:sp>
      <p:sp>
        <p:nvSpPr>
          <p:cNvPr id="328" name="CustomShape 44"/>
          <p:cNvSpPr/>
          <p:nvPr/>
        </p:nvSpPr>
        <p:spPr>
          <a:xfrm>
            <a:off x="6894720" y="4463280"/>
            <a:ext cx="177840" cy="177840"/>
          </a:xfrm>
          <a:prstGeom prst="rect">
            <a:avLst/>
          </a:prstGeom>
          <a:blipFill rotWithShape="0">
            <a:blip r:embed="rId21"/>
            <a:stretch>
              <a:fillRect/>
            </a:stretch>
          </a:blipFill>
          <a:ln>
            <a:noFill/>
          </a:ln>
        </p:spPr>
        <p:style>
          <a:lnRef idx="0"/>
          <a:fillRef idx="0"/>
          <a:effectRef idx="0"/>
          <a:fontRef idx="minor"/>
        </p:style>
      </p:sp>
      <p:sp>
        <p:nvSpPr>
          <p:cNvPr id="329" name="CustomShape 45"/>
          <p:cNvSpPr/>
          <p:nvPr/>
        </p:nvSpPr>
        <p:spPr>
          <a:xfrm>
            <a:off x="7289640" y="4349160"/>
            <a:ext cx="518040" cy="24624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30" name="CustomShape 46"/>
          <p:cNvSpPr/>
          <p:nvPr/>
        </p:nvSpPr>
        <p:spPr>
          <a:xfrm>
            <a:off x="7261200" y="4264560"/>
            <a:ext cx="371160" cy="372240"/>
          </a:xfrm>
          <a:prstGeom prst="rect">
            <a:avLst/>
          </a:prstGeom>
          <a:blipFill rotWithShape="0">
            <a:blip r:embed="rId22"/>
            <a:stretch>
              <a:fillRect/>
            </a:stretch>
          </a:blipFill>
          <a:ln>
            <a:noFill/>
          </a:ln>
        </p:spPr>
        <p:style>
          <a:lnRef idx="0"/>
          <a:fillRef idx="0"/>
          <a:effectRef idx="0"/>
          <a:fontRef idx="minor"/>
        </p:style>
      </p:sp>
      <p:sp>
        <p:nvSpPr>
          <p:cNvPr id="331" name="CustomShape 47"/>
          <p:cNvSpPr/>
          <p:nvPr/>
        </p:nvSpPr>
        <p:spPr>
          <a:xfrm>
            <a:off x="7665840" y="4463280"/>
            <a:ext cx="177840" cy="177840"/>
          </a:xfrm>
          <a:prstGeom prst="rect">
            <a:avLst/>
          </a:prstGeom>
          <a:blipFill rotWithShape="0">
            <a:blip r:embed="rId23"/>
            <a:stretch>
              <a:fillRect/>
            </a:stretch>
          </a:blipFill>
          <a:ln>
            <a:noFill/>
          </a:ln>
        </p:spPr>
        <p:style>
          <a:lnRef idx="0"/>
          <a:fillRef idx="0"/>
          <a:effectRef idx="0"/>
          <a:fontRef idx="minor"/>
        </p:style>
      </p:sp>
      <p:sp>
        <p:nvSpPr>
          <p:cNvPr id="332" name="CustomShape 48"/>
          <p:cNvSpPr/>
          <p:nvPr/>
        </p:nvSpPr>
        <p:spPr>
          <a:xfrm>
            <a:off x="4334400" y="1906560"/>
            <a:ext cx="548640" cy="442080"/>
          </a:xfrm>
          <a:prstGeom prst="rect">
            <a:avLst/>
          </a:prstGeom>
          <a:blipFill rotWithShape="0">
            <a:blip r:embed="rId24"/>
            <a:stretch>
              <a:fillRect/>
            </a:stretch>
          </a:blipFill>
          <a:ln>
            <a:noFill/>
          </a:ln>
        </p:spPr>
        <p:style>
          <a:lnRef idx="0"/>
          <a:fillRef idx="0"/>
          <a:effectRef idx="0"/>
          <a:fontRef idx="minor"/>
        </p:style>
      </p:sp>
      <p:sp>
        <p:nvSpPr>
          <p:cNvPr id="333" name="CustomShape 49"/>
          <p:cNvSpPr/>
          <p:nvPr/>
        </p:nvSpPr>
        <p:spPr>
          <a:xfrm>
            <a:off x="7077600" y="1922040"/>
            <a:ext cx="567360" cy="591120"/>
          </a:xfrm>
          <a:prstGeom prst="rect">
            <a:avLst/>
          </a:prstGeom>
          <a:blipFill rotWithShape="0">
            <a:blip r:embed="rId25"/>
            <a:stretch>
              <a:fillRect/>
            </a:stretch>
          </a:blipFill>
          <a:ln>
            <a:noFill/>
          </a:ln>
        </p:spPr>
        <p:style>
          <a:lnRef idx="0"/>
          <a:fillRef idx="0"/>
          <a:effectRef idx="0"/>
          <a:fontRef idx="minor"/>
        </p:style>
      </p:sp>
      <p:sp>
        <p:nvSpPr>
          <p:cNvPr id="334" name="CustomShape 50"/>
          <p:cNvSpPr/>
          <p:nvPr/>
        </p:nvSpPr>
        <p:spPr>
          <a:xfrm>
            <a:off x="6534720" y="2023920"/>
            <a:ext cx="484200" cy="380880"/>
          </a:xfrm>
          <a:prstGeom prst="rect">
            <a:avLst/>
          </a:prstGeom>
          <a:blipFill rotWithShape="0">
            <a:blip r:embed="rId26"/>
            <a:stretch>
              <a:fillRect/>
            </a:stretch>
          </a:blipFill>
          <a:ln>
            <a:noFill/>
          </a:ln>
        </p:spPr>
        <p:style>
          <a:lnRef idx="0"/>
          <a:fillRef idx="0"/>
          <a:effectRef idx="0"/>
          <a:fontRef idx="minor"/>
        </p:style>
      </p:sp>
      <p:sp>
        <p:nvSpPr>
          <p:cNvPr id="335" name="CustomShape 51"/>
          <p:cNvSpPr/>
          <p:nvPr/>
        </p:nvSpPr>
        <p:spPr>
          <a:xfrm>
            <a:off x="3985920" y="2099520"/>
            <a:ext cx="204480" cy="137160"/>
          </a:xfrm>
          <a:custGeom>
            <a:avLst/>
            <a:gdLst/>
            <a:ahLst/>
            <a:rect l="l" t="t" r="r" b="b"/>
            <a:pathLst>
              <a:path w="205104" h="137794">
                <a:moveTo>
                  <a:pt x="0" y="0"/>
                </a:moveTo>
                <a:lnTo>
                  <a:pt x="204799" y="0"/>
                </a:lnTo>
                <a:lnTo>
                  <a:pt x="204799" y="137477"/>
                </a:lnTo>
                <a:lnTo>
                  <a:pt x="0" y="137477"/>
                </a:lnTo>
                <a:lnTo>
                  <a:pt x="0" y="0"/>
                </a:lnTo>
                <a:close/>
              </a:path>
            </a:pathLst>
          </a:custGeom>
          <a:noFill/>
          <a:ln w="25560">
            <a:solidFill>
              <a:srgbClr val="ffffff"/>
            </a:solidFill>
            <a:round/>
          </a:ln>
        </p:spPr>
        <p:style>
          <a:lnRef idx="0"/>
          <a:fillRef idx="0"/>
          <a:effectRef idx="0"/>
          <a:fontRef idx="minor"/>
        </p:style>
      </p:sp>
      <p:sp>
        <p:nvSpPr>
          <p:cNvPr id="336" name="CustomShape 52"/>
          <p:cNvSpPr/>
          <p:nvPr/>
        </p:nvSpPr>
        <p:spPr>
          <a:xfrm>
            <a:off x="3936600" y="2004480"/>
            <a:ext cx="289440" cy="344160"/>
          </a:xfrm>
          <a:custGeom>
            <a:avLst/>
            <a:gdLst/>
            <a:ahLst/>
            <a:rect l="l" t="t" r="r" b="b"/>
            <a:pathLst>
              <a:path w="290195" h="344805">
                <a:moveTo>
                  <a:pt x="39649" y="344714"/>
                </a:moveTo>
                <a:lnTo>
                  <a:pt x="4949" y="344714"/>
                </a:lnTo>
                <a:lnTo>
                  <a:pt x="0" y="338769"/>
                </a:lnTo>
                <a:lnTo>
                  <a:pt x="0" y="5939"/>
                </a:lnTo>
                <a:lnTo>
                  <a:pt x="4949" y="0"/>
                </a:lnTo>
                <a:lnTo>
                  <a:pt x="39649" y="0"/>
                </a:lnTo>
                <a:lnTo>
                  <a:pt x="44624" y="5939"/>
                </a:lnTo>
                <a:lnTo>
                  <a:pt x="44624" y="98062"/>
                </a:lnTo>
                <a:lnTo>
                  <a:pt x="290049" y="98062"/>
                </a:lnTo>
                <a:lnTo>
                  <a:pt x="290049" y="142639"/>
                </a:lnTo>
                <a:lnTo>
                  <a:pt x="44624" y="142639"/>
                </a:lnTo>
                <a:lnTo>
                  <a:pt x="44624" y="243674"/>
                </a:lnTo>
                <a:lnTo>
                  <a:pt x="290049" y="243674"/>
                </a:lnTo>
                <a:lnTo>
                  <a:pt x="290049" y="285279"/>
                </a:lnTo>
                <a:lnTo>
                  <a:pt x="44624" y="285279"/>
                </a:lnTo>
                <a:lnTo>
                  <a:pt x="44624" y="338769"/>
                </a:lnTo>
                <a:lnTo>
                  <a:pt x="39649" y="344714"/>
                </a:lnTo>
                <a:close/>
                <a:moveTo>
                  <a:pt x="290049" y="98062"/>
                </a:moveTo>
                <a:lnTo>
                  <a:pt x="242949" y="98062"/>
                </a:lnTo>
                <a:lnTo>
                  <a:pt x="242949" y="5939"/>
                </a:lnTo>
                <a:lnTo>
                  <a:pt x="250374" y="0"/>
                </a:lnTo>
                <a:lnTo>
                  <a:pt x="285074" y="0"/>
                </a:lnTo>
                <a:lnTo>
                  <a:pt x="290049" y="5939"/>
                </a:lnTo>
                <a:lnTo>
                  <a:pt x="290049" y="98062"/>
                </a:lnTo>
                <a:close/>
                <a:moveTo>
                  <a:pt x="290049" y="243674"/>
                </a:moveTo>
                <a:lnTo>
                  <a:pt x="242949" y="243674"/>
                </a:lnTo>
                <a:lnTo>
                  <a:pt x="242949" y="142639"/>
                </a:lnTo>
                <a:lnTo>
                  <a:pt x="290049" y="142639"/>
                </a:lnTo>
                <a:lnTo>
                  <a:pt x="290049" y="243674"/>
                </a:lnTo>
                <a:close/>
                <a:moveTo>
                  <a:pt x="285074" y="344714"/>
                </a:moveTo>
                <a:lnTo>
                  <a:pt x="250374" y="344714"/>
                </a:lnTo>
                <a:lnTo>
                  <a:pt x="242949" y="338769"/>
                </a:lnTo>
                <a:lnTo>
                  <a:pt x="242949" y="285279"/>
                </a:lnTo>
                <a:lnTo>
                  <a:pt x="290049" y="285279"/>
                </a:lnTo>
                <a:lnTo>
                  <a:pt x="290049" y="338769"/>
                </a:lnTo>
                <a:lnTo>
                  <a:pt x="285074" y="344714"/>
                </a:lnTo>
                <a:close/>
              </a:path>
            </a:pathLst>
          </a:custGeom>
          <a:solidFill>
            <a:srgbClr val="ffffff"/>
          </a:solidFill>
          <a:ln>
            <a:noFill/>
          </a:ln>
        </p:spPr>
        <p:style>
          <a:lnRef idx="0"/>
          <a:fillRef idx="0"/>
          <a:effectRef idx="0"/>
          <a:fontRef idx="minor"/>
        </p:style>
      </p:sp>
      <p:sp>
        <p:nvSpPr>
          <p:cNvPr id="337" name="CustomShape 53"/>
          <p:cNvSpPr/>
          <p:nvPr/>
        </p:nvSpPr>
        <p:spPr>
          <a:xfrm>
            <a:off x="3981240" y="2147040"/>
            <a:ext cx="198000" cy="100800"/>
          </a:xfrm>
          <a:custGeom>
            <a:avLst/>
            <a:gdLst/>
            <a:ahLst/>
            <a:rect l="l" t="t" r="r" b="b"/>
            <a:pathLst>
              <a:path w="198754" h="101600">
                <a:moveTo>
                  <a:pt x="0" y="0"/>
                </a:moveTo>
                <a:lnTo>
                  <a:pt x="0" y="58410"/>
                </a:lnTo>
                <a:lnTo>
                  <a:pt x="0" y="88405"/>
                </a:lnTo>
                <a:lnTo>
                  <a:pt x="0" y="99456"/>
                </a:lnTo>
                <a:lnTo>
                  <a:pt x="0" y="101034"/>
                </a:lnTo>
                <a:lnTo>
                  <a:pt x="114656" y="101034"/>
                </a:lnTo>
                <a:lnTo>
                  <a:pt x="173534" y="101034"/>
                </a:lnTo>
                <a:lnTo>
                  <a:pt x="195225" y="101034"/>
                </a:lnTo>
                <a:lnTo>
                  <a:pt x="198324" y="101034"/>
                </a:lnTo>
                <a:lnTo>
                  <a:pt x="198324" y="42624"/>
                </a:lnTo>
                <a:lnTo>
                  <a:pt x="198324" y="12629"/>
                </a:lnTo>
                <a:lnTo>
                  <a:pt x="198324" y="1578"/>
                </a:lnTo>
                <a:lnTo>
                  <a:pt x="198324" y="0"/>
                </a:lnTo>
                <a:lnTo>
                  <a:pt x="0" y="0"/>
                </a:lnTo>
                <a:close/>
              </a:path>
            </a:pathLst>
          </a:custGeom>
          <a:noFill/>
          <a:ln w="15840">
            <a:solidFill>
              <a:srgbClr val="1a171c"/>
            </a:solidFill>
            <a:round/>
          </a:ln>
        </p:spPr>
        <p:style>
          <a:lnRef idx="0"/>
          <a:fillRef idx="0"/>
          <a:effectRef idx="0"/>
          <a:fontRef idx="minor"/>
        </p:style>
      </p:sp>
      <p:sp>
        <p:nvSpPr>
          <p:cNvPr id="338" name="CustomShape 54"/>
          <p:cNvSpPr/>
          <p:nvPr/>
        </p:nvSpPr>
        <p:spPr>
          <a:xfrm>
            <a:off x="3936600" y="2004480"/>
            <a:ext cx="289440" cy="344160"/>
          </a:xfrm>
          <a:custGeom>
            <a:avLst/>
            <a:gdLst/>
            <a:ahLst/>
            <a:rect l="l" t="t" r="r" b="b"/>
            <a:pathLst>
              <a:path w="290195" h="344805">
                <a:moveTo>
                  <a:pt x="44624" y="98062"/>
                </a:moveTo>
                <a:lnTo>
                  <a:pt x="44624" y="98062"/>
                </a:lnTo>
                <a:lnTo>
                  <a:pt x="44624" y="5939"/>
                </a:lnTo>
                <a:lnTo>
                  <a:pt x="39649" y="0"/>
                </a:lnTo>
                <a:lnTo>
                  <a:pt x="4949" y="0"/>
                </a:lnTo>
                <a:lnTo>
                  <a:pt x="0" y="5939"/>
                </a:lnTo>
                <a:lnTo>
                  <a:pt x="0" y="338769"/>
                </a:lnTo>
                <a:lnTo>
                  <a:pt x="4949" y="344714"/>
                </a:lnTo>
                <a:lnTo>
                  <a:pt x="32224" y="344714"/>
                </a:lnTo>
                <a:lnTo>
                  <a:pt x="39649" y="344714"/>
                </a:lnTo>
                <a:lnTo>
                  <a:pt x="44624" y="338769"/>
                </a:lnTo>
                <a:lnTo>
                  <a:pt x="44624" y="285279"/>
                </a:lnTo>
                <a:lnTo>
                  <a:pt x="159281" y="285279"/>
                </a:lnTo>
                <a:lnTo>
                  <a:pt x="218158" y="285279"/>
                </a:lnTo>
                <a:lnTo>
                  <a:pt x="239850" y="285279"/>
                </a:lnTo>
                <a:lnTo>
                  <a:pt x="242949" y="285279"/>
                </a:lnTo>
                <a:lnTo>
                  <a:pt x="242949" y="312767"/>
                </a:lnTo>
                <a:lnTo>
                  <a:pt x="242949" y="326883"/>
                </a:lnTo>
                <a:lnTo>
                  <a:pt x="242949" y="332083"/>
                </a:lnTo>
                <a:lnTo>
                  <a:pt x="242949" y="332826"/>
                </a:lnTo>
                <a:lnTo>
                  <a:pt x="242949" y="338769"/>
                </a:lnTo>
                <a:lnTo>
                  <a:pt x="250374" y="344714"/>
                </a:lnTo>
                <a:lnTo>
                  <a:pt x="277649" y="344714"/>
                </a:lnTo>
                <a:lnTo>
                  <a:pt x="285074" y="344714"/>
                </a:lnTo>
                <a:lnTo>
                  <a:pt x="290049" y="338769"/>
                </a:lnTo>
                <a:lnTo>
                  <a:pt x="290049" y="5939"/>
                </a:lnTo>
                <a:lnTo>
                  <a:pt x="285074" y="0"/>
                </a:lnTo>
                <a:lnTo>
                  <a:pt x="250374" y="0"/>
                </a:lnTo>
                <a:lnTo>
                  <a:pt x="242949" y="5939"/>
                </a:lnTo>
                <a:lnTo>
                  <a:pt x="242949" y="98062"/>
                </a:lnTo>
                <a:lnTo>
                  <a:pt x="44624" y="98062"/>
                </a:lnTo>
                <a:close/>
              </a:path>
            </a:pathLst>
          </a:custGeom>
          <a:noFill/>
          <a:ln w="15840">
            <a:solidFill>
              <a:srgbClr val="1a171c"/>
            </a:solidFill>
            <a:round/>
          </a:ln>
        </p:spPr>
        <p:style>
          <a:lnRef idx="0"/>
          <a:fillRef idx="0"/>
          <a:effectRef idx="0"/>
          <a:fontRef idx="minor"/>
        </p:style>
      </p:sp>
      <p:sp>
        <p:nvSpPr>
          <p:cNvPr id="339" name="CustomShape 55"/>
          <p:cNvSpPr/>
          <p:nvPr/>
        </p:nvSpPr>
        <p:spPr>
          <a:xfrm>
            <a:off x="3985920" y="2022480"/>
            <a:ext cx="44280" cy="76680"/>
          </a:xfrm>
          <a:custGeom>
            <a:avLst/>
            <a:gdLst/>
            <a:ahLst/>
            <a:rect l="l" t="t" r="r" b="b"/>
            <a:pathLst>
              <a:path w="45085" h="77469">
                <a:moveTo>
                  <a:pt x="44849" y="76927"/>
                </a:moveTo>
                <a:lnTo>
                  <a:pt x="0" y="0"/>
                </a:lnTo>
                <a:lnTo>
                  <a:pt x="42349" y="0"/>
                </a:lnTo>
                <a:lnTo>
                  <a:pt x="44849" y="2959"/>
                </a:lnTo>
                <a:lnTo>
                  <a:pt x="44849" y="76927"/>
                </a:lnTo>
                <a:close/>
              </a:path>
            </a:pathLst>
          </a:custGeom>
          <a:solidFill>
            <a:srgbClr val="ffffff"/>
          </a:solidFill>
          <a:ln>
            <a:noFill/>
          </a:ln>
        </p:spPr>
        <p:style>
          <a:lnRef idx="0"/>
          <a:fillRef idx="0"/>
          <a:effectRef idx="0"/>
          <a:fontRef idx="minor"/>
        </p:style>
      </p:sp>
      <p:sp>
        <p:nvSpPr>
          <p:cNvPr id="340" name="CustomShape 56"/>
          <p:cNvSpPr/>
          <p:nvPr/>
        </p:nvSpPr>
        <p:spPr>
          <a:xfrm>
            <a:off x="3985920" y="2022480"/>
            <a:ext cx="44280" cy="76680"/>
          </a:xfrm>
          <a:custGeom>
            <a:avLst/>
            <a:gdLst/>
            <a:ahLst/>
            <a:rect l="l" t="t" r="r" b="b"/>
            <a:pathLst>
              <a:path w="45085" h="77469">
                <a:moveTo>
                  <a:pt x="0" y="0"/>
                </a:moveTo>
                <a:lnTo>
                  <a:pt x="0" y="0"/>
                </a:lnTo>
                <a:lnTo>
                  <a:pt x="42349" y="0"/>
                </a:lnTo>
                <a:lnTo>
                  <a:pt x="44849" y="2959"/>
                </a:lnTo>
                <a:lnTo>
                  <a:pt x="44849" y="5917"/>
                </a:lnTo>
                <a:lnTo>
                  <a:pt x="44849" y="46970"/>
                </a:lnTo>
                <a:lnTo>
                  <a:pt x="44849" y="68051"/>
                </a:lnTo>
                <a:lnTo>
                  <a:pt x="44849" y="75817"/>
                </a:lnTo>
                <a:lnTo>
                  <a:pt x="44849" y="76927"/>
                </a:lnTo>
              </a:path>
            </a:pathLst>
          </a:custGeom>
          <a:noFill/>
          <a:ln w="15840">
            <a:solidFill>
              <a:srgbClr val="1a171c"/>
            </a:solidFill>
            <a:round/>
          </a:ln>
        </p:spPr>
        <p:style>
          <a:lnRef idx="0"/>
          <a:fillRef idx="0"/>
          <a:effectRef idx="0"/>
          <a:fontRef idx="minor"/>
        </p:style>
      </p:sp>
      <p:sp>
        <p:nvSpPr>
          <p:cNvPr id="341" name="CustomShape 57"/>
          <p:cNvSpPr/>
          <p:nvPr/>
        </p:nvSpPr>
        <p:spPr>
          <a:xfrm>
            <a:off x="4082760" y="2022480"/>
            <a:ext cx="95760" cy="76680"/>
          </a:xfrm>
          <a:custGeom>
            <a:avLst/>
            <a:gdLst/>
            <a:ahLst/>
            <a:rect l="l" t="t" r="r" b="b"/>
            <a:pathLst>
              <a:path w="96520" h="77469">
                <a:moveTo>
                  <a:pt x="0" y="76927"/>
                </a:moveTo>
                <a:lnTo>
                  <a:pt x="0" y="2959"/>
                </a:lnTo>
                <a:lnTo>
                  <a:pt x="2449" y="0"/>
                </a:lnTo>
                <a:lnTo>
                  <a:pt x="96124" y="0"/>
                </a:lnTo>
                <a:lnTo>
                  <a:pt x="0" y="76927"/>
                </a:lnTo>
                <a:close/>
              </a:path>
            </a:pathLst>
          </a:custGeom>
          <a:solidFill>
            <a:srgbClr val="ffffff"/>
          </a:solidFill>
          <a:ln>
            <a:noFill/>
          </a:ln>
        </p:spPr>
        <p:style>
          <a:lnRef idx="0"/>
          <a:fillRef idx="0"/>
          <a:effectRef idx="0"/>
          <a:fontRef idx="minor"/>
        </p:style>
      </p:sp>
      <p:sp>
        <p:nvSpPr>
          <p:cNvPr id="342" name="CustomShape 58"/>
          <p:cNvSpPr/>
          <p:nvPr/>
        </p:nvSpPr>
        <p:spPr>
          <a:xfrm>
            <a:off x="4082760" y="2022480"/>
            <a:ext cx="95760" cy="76680"/>
          </a:xfrm>
          <a:custGeom>
            <a:avLst/>
            <a:gdLst/>
            <a:ahLst/>
            <a:rect l="l" t="t" r="r" b="b"/>
            <a:pathLst>
              <a:path w="96520" h="77469">
                <a:moveTo>
                  <a:pt x="0" y="76927"/>
                </a:moveTo>
                <a:lnTo>
                  <a:pt x="0" y="76927"/>
                </a:lnTo>
                <a:lnTo>
                  <a:pt x="0" y="2959"/>
                </a:lnTo>
                <a:lnTo>
                  <a:pt x="2449" y="0"/>
                </a:lnTo>
                <a:lnTo>
                  <a:pt x="4924" y="0"/>
                </a:lnTo>
                <a:lnTo>
                  <a:pt x="57649" y="0"/>
                </a:lnTo>
                <a:lnTo>
                  <a:pt x="84724" y="0"/>
                </a:lnTo>
                <a:lnTo>
                  <a:pt x="94699" y="0"/>
                </a:lnTo>
                <a:lnTo>
                  <a:pt x="96124" y="0"/>
                </a:lnTo>
              </a:path>
            </a:pathLst>
          </a:custGeom>
          <a:noFill/>
          <a:ln w="15840">
            <a:solidFill>
              <a:srgbClr val="1a171c"/>
            </a:solidFill>
            <a:round/>
          </a:ln>
        </p:spPr>
        <p:style>
          <a:lnRef idx="0"/>
          <a:fillRef idx="0"/>
          <a:effectRef idx="0"/>
          <a:fontRef idx="minor"/>
        </p:style>
      </p:sp>
      <p:sp>
        <p:nvSpPr>
          <p:cNvPr id="343" name="CustomShape 59"/>
          <p:cNvSpPr/>
          <p:nvPr/>
        </p:nvSpPr>
        <p:spPr>
          <a:xfrm>
            <a:off x="4030560" y="2147400"/>
            <a:ext cx="360" cy="9468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4" name="CustomShape 60"/>
          <p:cNvSpPr/>
          <p:nvPr/>
        </p:nvSpPr>
        <p:spPr>
          <a:xfrm>
            <a:off x="4079880" y="2147400"/>
            <a:ext cx="360" cy="9468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5" name="CustomShape 61"/>
          <p:cNvSpPr/>
          <p:nvPr/>
        </p:nvSpPr>
        <p:spPr>
          <a:xfrm>
            <a:off x="4129560" y="2147400"/>
            <a:ext cx="360" cy="9468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6" name="CustomShape 62"/>
          <p:cNvSpPr/>
          <p:nvPr/>
        </p:nvSpPr>
        <p:spPr>
          <a:xfrm>
            <a:off x="4129560" y="2022480"/>
            <a:ext cx="360" cy="79200"/>
          </a:xfrm>
          <a:custGeom>
            <a:avLst/>
            <a:gdLst/>
            <a:ahLst/>
            <a:rect l="l" t="t" r="r" b="b"/>
            <a:pathLst>
              <a:path w="0" h="80010">
                <a:moveTo>
                  <a:pt x="0" y="0"/>
                </a:moveTo>
                <a:lnTo>
                  <a:pt x="0" y="79512"/>
                </a:lnTo>
              </a:path>
            </a:pathLst>
          </a:custGeom>
          <a:noFill/>
          <a:ln w="15840">
            <a:solidFill>
              <a:srgbClr val="1a171c"/>
            </a:solidFill>
            <a:round/>
          </a:ln>
        </p:spPr>
        <p:style>
          <a:lnRef idx="0"/>
          <a:fillRef idx="0"/>
          <a:effectRef idx="0"/>
          <a:fontRef idx="minor"/>
        </p:style>
      </p:sp>
      <p:sp>
        <p:nvSpPr>
          <p:cNvPr id="347" name="CustomShape 63"/>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8BED1D4D-E8A0-4AE1-ACA2-7478FEDAFC0E}" type="slidenum">
              <a:rPr b="0" lang="es-ES" sz="1000" spc="-1" strike="noStrike">
                <a:solidFill>
                  <a:srgbClr val="1aaaf7"/>
                </a:solidFill>
                <a:latin typeface="Arial"/>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52200" y="1097280"/>
            <a:ext cx="9272880" cy="2830320"/>
          </a:xfrm>
          <a:prstGeom prst="rect">
            <a:avLst/>
          </a:prstGeom>
          <a:noFill/>
          <a:ln>
            <a:noFill/>
          </a:ln>
        </p:spPr>
        <p:txBody>
          <a:bodyPr lIns="90000" rIns="90000" tIns="45000" bIns="45000">
            <a:noAutofit/>
          </a:bodyPr>
          <a:p>
            <a:r>
              <a:rPr b="1" lang="en-US" sz="1600" spc="-1" strike="noStrike">
                <a:latin typeface="Arial"/>
              </a:rPr>
              <a:t>The underlying technology</a:t>
            </a:r>
            <a:endParaRPr b="1" lang="en-US" sz="1600" spc="-1" strike="noStrike">
              <a:latin typeface="Arial"/>
            </a:endParaRPr>
          </a:p>
          <a:p>
            <a:r>
              <a:rPr b="0" lang="en-US" sz="1000" spc="-1" strike="noStrike">
                <a:latin typeface="Arial"/>
              </a:rPr>
              <a:t>Docker is written in the </a:t>
            </a:r>
            <a:r>
              <a:rPr b="0" lang="en-US" sz="1000" spc="-1" strike="noStrike">
                <a:latin typeface="Arial"/>
                <a:hlinkClick r:id="rId1"/>
              </a:rPr>
              <a:t>Go programming language</a:t>
            </a:r>
            <a:r>
              <a:rPr b="0" lang="en-US" sz="1000" spc="-1" strike="noStrike">
                <a:latin typeface="Arial"/>
              </a:rPr>
              <a:t> and takes advantage of several features of the Linux kernel to deliver its functionality. </a:t>
            </a:r>
            <a:endParaRPr b="0" lang="en-US" sz="1000" spc="-1" strike="noStrike">
              <a:latin typeface="Arial"/>
            </a:endParaRPr>
          </a:p>
          <a:p>
            <a:r>
              <a:rPr b="0" lang="en-US" sz="1000" spc="-1" strike="noStrike">
                <a:latin typeface="Arial"/>
              </a:rPr>
              <a:t>Docker uses a technology called namespaces to provide the isolated workspace called the container. </a:t>
            </a:r>
            <a:endParaRPr b="0" lang="en-US" sz="1000" spc="-1" strike="noStrike">
              <a:latin typeface="Arial"/>
            </a:endParaRPr>
          </a:p>
          <a:p>
            <a:r>
              <a:rPr b="0" lang="en-US" sz="1000" spc="-1" strike="noStrike">
                <a:latin typeface="Arial"/>
              </a:rPr>
              <a:t>When you run a container, Docker creates a set of namespaces for that container.</a:t>
            </a:r>
            <a:endParaRPr b="0" lang="en-US" sz="1000" spc="-1" strike="noStrike">
              <a:latin typeface="Arial"/>
            </a:endParaRPr>
          </a:p>
          <a:p>
            <a:r>
              <a:rPr b="0" lang="en-US" sz="1000" spc="-1" strike="noStrike">
                <a:latin typeface="Arial"/>
              </a:rPr>
              <a:t>These namespaces provide a layer of isolation. </a:t>
            </a:r>
            <a:endParaRPr b="0" lang="en-US" sz="1000" spc="-1" strike="noStrike">
              <a:latin typeface="Arial"/>
            </a:endParaRPr>
          </a:p>
          <a:p>
            <a:r>
              <a:rPr b="0" lang="en-US" sz="1000" spc="-1" strike="noStrike">
                <a:latin typeface="Arial"/>
              </a:rPr>
              <a:t>Each aspect of a container runs in a separate namespace and its access is limited to that namespace.</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Installing Docker</a:t>
            </a:r>
            <a:endParaRPr b="0" lang="sv-SE" sz="4400" spc="-1" strike="noStrike">
              <a:solidFill>
                <a:srgbClr val="000000"/>
              </a:solidFill>
              <a:latin typeface="Calibri"/>
            </a:endParaRPr>
          </a:p>
        </p:txBody>
      </p:sp>
      <p:sp>
        <p:nvSpPr>
          <p:cNvPr id="350"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sv-SE" sz="2800" spc="-1" strike="noStrike">
                <a:solidFill>
                  <a:srgbClr val="000000"/>
                </a:solidFill>
                <a:latin typeface="Calibri"/>
              </a:rPr>
              <a:t>Installing docker on Windows:</a:t>
            </a:r>
            <a:endParaRPr b="0" lang="sv-S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1"/>
              </a:rPr>
              <a:t>https://docs.docker.com/docker-for-windows/install</a:t>
            </a:r>
            <a:r>
              <a:rPr b="0" lang="sv-SE" sz="2800" spc="-1" strike="noStrike" u="sng">
                <a:solidFill>
                  <a:srgbClr val="0563c1"/>
                </a:solidFill>
                <a:uFillTx/>
                <a:latin typeface="Calibri"/>
                <a:hlinkClick r:id="rId2"/>
              </a:rPr>
              <a:t>/</a:t>
            </a:r>
            <a:endParaRPr b="0" lang="sv-SE" sz="2800" spc="-1" strike="noStrike">
              <a:solidFill>
                <a:srgbClr val="000000"/>
              </a:solidFill>
              <a:latin typeface="Calibri"/>
            </a:endParaRPr>
          </a:p>
          <a:p>
            <a:pPr>
              <a:lnSpc>
                <a:spcPct val="90000"/>
              </a:lnSpc>
              <a:spcBef>
                <a:spcPts val="1001"/>
              </a:spcBef>
            </a:pPr>
            <a:endParaRPr b="0" lang="sv-S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Installing docker on ubuntu</a:t>
            </a:r>
            <a:endParaRPr b="0" lang="sv-SE" sz="4400" spc="-1" strike="noStrike">
              <a:solidFill>
                <a:srgbClr val="000000"/>
              </a:solidFill>
              <a:latin typeface="Calibri"/>
            </a:endParaRPr>
          </a:p>
        </p:txBody>
      </p:sp>
      <p:sp>
        <p:nvSpPr>
          <p:cNvPr id="352"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1"/>
              </a:rPr>
              <a:t>https://tecadmin.net/install-docker-on-ubuntu</a:t>
            </a:r>
            <a:r>
              <a:rPr b="0" lang="sv-SE" sz="2800" spc="-1" strike="noStrike" u="sng">
                <a:solidFill>
                  <a:srgbClr val="0563c1"/>
                </a:solidFill>
                <a:uFillTx/>
                <a:latin typeface="Calibri"/>
                <a:hlinkClick r:id="rId2"/>
              </a:rPr>
              <a:t>/</a:t>
            </a:r>
            <a:endParaRPr b="0" lang="sv-SE"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3"/>
              </a:rPr>
              <a:t>https://docs.docker.com/install/linux/docker-ce/ubuntu/</a:t>
            </a:r>
            <a:endParaRPr b="0" lang="sv-S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76320" y="3265560"/>
            <a:ext cx="2742480" cy="143892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7" name="CustomShape 2"/>
          <p:cNvSpPr/>
          <p:nvPr/>
        </p:nvSpPr>
        <p:spPr>
          <a:xfrm>
            <a:off x="5400360" y="3257640"/>
            <a:ext cx="2642760" cy="132948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8" name="CustomShape 3"/>
          <p:cNvSpPr/>
          <p:nvPr/>
        </p:nvSpPr>
        <p:spPr>
          <a:xfrm>
            <a:off x="5626440" y="1142640"/>
            <a:ext cx="2642760" cy="132948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9" name="CustomShape 4"/>
          <p:cNvSpPr/>
          <p:nvPr/>
        </p:nvSpPr>
        <p:spPr>
          <a:xfrm>
            <a:off x="152280" y="1142640"/>
            <a:ext cx="2742480" cy="135216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20" name="CustomShape 5"/>
          <p:cNvSpPr/>
          <p:nvPr/>
        </p:nvSpPr>
        <p:spPr>
          <a:xfrm>
            <a:off x="301680" y="282960"/>
            <a:ext cx="142344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rPr>
              <a:t>Agenda</a:t>
            </a:r>
            <a:endParaRPr b="0" lang="en-US" sz="3200" spc="-1" strike="noStrike">
              <a:latin typeface="Arial"/>
            </a:endParaRPr>
          </a:p>
        </p:txBody>
      </p:sp>
      <p:sp>
        <p:nvSpPr>
          <p:cNvPr id="221" name="CustomShape 6"/>
          <p:cNvSpPr/>
          <p:nvPr/>
        </p:nvSpPr>
        <p:spPr>
          <a:xfrm>
            <a:off x="456480" y="1142640"/>
            <a:ext cx="2493720" cy="126108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a:t>
            </a:r>
            <a:r>
              <a:rPr b="1" lang="es-ES" sz="1200" spc="-1" strike="noStrike">
                <a:solidFill>
                  <a:srgbClr val="ffffff"/>
                </a:solidFill>
                <a:latin typeface="Arial"/>
                <a:ea typeface="DejaVu Sans"/>
              </a:rPr>
              <a:t>1</a:t>
            </a:r>
            <a:r>
              <a:rPr b="0" lang="es-ES" sz="1200" spc="-1" strike="noStrike">
                <a:solidFill>
                  <a:srgbClr val="ffffff"/>
                </a:solidFill>
                <a:latin typeface="Arial"/>
                <a:ea typeface="DejaVu Sans"/>
              </a:rPr>
              <a: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 Not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Basic Docker Commands  Dockerfiles</a:t>
            </a:r>
            <a:endParaRPr b="0" lang="en-US" sz="1200" spc="-1" strike="noStrike">
              <a:latin typeface="Arial"/>
            </a:endParaRPr>
          </a:p>
        </p:txBody>
      </p:sp>
      <p:sp>
        <p:nvSpPr>
          <p:cNvPr id="222" name="CustomShape 7"/>
          <p:cNvSpPr/>
          <p:nvPr/>
        </p:nvSpPr>
        <p:spPr>
          <a:xfrm>
            <a:off x="457200" y="3315240"/>
            <a:ext cx="1902240" cy="1058760"/>
          </a:xfrm>
          <a:prstGeom prst="rect">
            <a:avLst/>
          </a:prstGeom>
          <a:noFill/>
          <a:ln>
            <a:noFill/>
          </a:ln>
        </p:spPr>
        <p:style>
          <a:lnRef idx="0"/>
          <a:fillRef idx="0"/>
          <a:effectRef idx="0"/>
          <a:fontRef idx="minor"/>
        </p:style>
        <p:txBody>
          <a:bodyPr lIns="0" rIns="0" tIns="12600" bIns="0">
            <a:spAutoFit/>
          </a:bodyPr>
          <a:p>
            <a:pPr marL="12600">
              <a:lnSpc>
                <a:spcPct val="140000"/>
              </a:lnSpc>
              <a:spcBef>
                <a:spcPts val="99"/>
              </a:spcBef>
            </a:pPr>
            <a:r>
              <a:rPr b="1" lang="es-ES" sz="1200" spc="-7" strike="noStrike">
                <a:solidFill>
                  <a:srgbClr val="ffffff"/>
                </a:solidFill>
                <a:latin typeface="Arial"/>
                <a:ea typeface="DejaVu Sans"/>
              </a:rPr>
              <a:t>Section 2: </a:t>
            </a:r>
            <a:endParaRPr b="0" lang="en-US" sz="1200" spc="-1" strike="noStrike">
              <a:latin typeface="Arial"/>
            </a:endParaRPr>
          </a:p>
          <a:p>
            <a:pPr marL="12600">
              <a:lnSpc>
                <a:spcPct val="140000"/>
              </a:lnSpc>
              <a:spcBef>
                <a:spcPts val="99"/>
              </a:spcBef>
            </a:pPr>
            <a:endParaRPr b="0" lang="en-US" sz="1200" spc="-1" strike="noStrike">
              <a:latin typeface="Arial"/>
            </a:endParaRPr>
          </a:p>
          <a:p>
            <a:pPr marL="12600">
              <a:lnSpc>
                <a:spcPct val="140000"/>
              </a:lnSpc>
              <a:spcBef>
                <a:spcPts val="99"/>
              </a:spcBef>
            </a:pPr>
            <a:r>
              <a:rPr b="0" lang="es-ES" sz="1200" spc="-7" strike="noStrike">
                <a:solidFill>
                  <a:srgbClr val="ffffff"/>
                </a:solidFill>
                <a:latin typeface="Arial"/>
                <a:ea typeface="DejaVu Sans"/>
              </a:rPr>
              <a:t>Anatomy of </a:t>
            </a:r>
            <a:r>
              <a:rPr b="0" lang="es-ES" sz="1200" spc="-1" strike="noStrike">
                <a:solidFill>
                  <a:srgbClr val="ffffff"/>
                </a:solidFill>
                <a:latin typeface="Arial"/>
                <a:ea typeface="DejaVu Sans"/>
              </a:rPr>
              <a:t>a </a:t>
            </a:r>
            <a:r>
              <a:rPr b="0" lang="es-ES" sz="1200" spc="-7" strike="noStrike">
                <a:solidFill>
                  <a:srgbClr val="ffffff"/>
                </a:solidFill>
                <a:latin typeface="Arial"/>
                <a:ea typeface="DejaVu Sans"/>
              </a:rPr>
              <a:t>Docker</a:t>
            </a:r>
            <a:r>
              <a:rPr b="0" lang="es-ES" sz="1200" spc="-92" strike="noStrike">
                <a:solidFill>
                  <a:srgbClr val="ffffff"/>
                </a:solidFill>
                <a:latin typeface="Arial"/>
                <a:ea typeface="DejaVu Sans"/>
              </a:rPr>
              <a:t> </a:t>
            </a:r>
            <a:r>
              <a:rPr b="0" lang="es-ES" sz="1200" spc="-7" strike="noStrike">
                <a:solidFill>
                  <a:srgbClr val="ffffff"/>
                </a:solidFill>
                <a:latin typeface="Arial"/>
                <a:ea typeface="DejaVu Sans"/>
              </a:rPr>
              <a:t>image  Docker</a:t>
            </a:r>
            <a:r>
              <a:rPr b="0" lang="es-ES" sz="1200" spc="-12" strike="noStrike">
                <a:solidFill>
                  <a:srgbClr val="ffffff"/>
                </a:solidFill>
                <a:latin typeface="Arial"/>
                <a:ea typeface="DejaVu Sans"/>
              </a:rPr>
              <a:t> </a:t>
            </a:r>
            <a:r>
              <a:rPr b="0" lang="es-ES" sz="1200" spc="-1" strike="noStrike">
                <a:solidFill>
                  <a:srgbClr val="ffffff"/>
                </a:solidFill>
                <a:latin typeface="Arial"/>
                <a:ea typeface="DejaVu Sans"/>
              </a:rPr>
              <a:t>volumes</a:t>
            </a:r>
            <a:endParaRPr b="0" lang="en-US" sz="1200" spc="-1" strike="noStrike">
              <a:latin typeface="Arial"/>
            </a:endParaRPr>
          </a:p>
        </p:txBody>
      </p:sp>
      <p:sp>
        <p:nvSpPr>
          <p:cNvPr id="223" name="CustomShape 8"/>
          <p:cNvSpPr/>
          <p:nvPr/>
        </p:nvSpPr>
        <p:spPr>
          <a:xfrm>
            <a:off x="5852520" y="1164960"/>
            <a:ext cx="2190600" cy="79452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3:</a:t>
            </a:r>
            <a:endParaRPr b="0" lang="en-US" sz="1200" spc="-1" strike="noStrike">
              <a:latin typeface="Arial"/>
            </a:endParaRPr>
          </a:p>
          <a:p>
            <a:pPr marL="12600">
              <a:lnSpc>
                <a:spcPct val="100000"/>
              </a:lnSpc>
              <a:spcBef>
                <a:spcPts val="686"/>
              </a:spcBef>
            </a:pPr>
            <a:endParaRPr b="0" lang="en-US" sz="1200" spc="-1" strike="noStrike">
              <a:latin typeface="Arial"/>
            </a:endParaRPr>
          </a:p>
          <a:p>
            <a:pPr marL="12600">
              <a:lnSpc>
                <a:spcPct val="140000"/>
              </a:lnSpc>
            </a:pPr>
            <a:r>
              <a:rPr b="0" lang="es-ES" sz="1200" spc="-7" strike="noStrike">
                <a:solidFill>
                  <a:srgbClr val="ffffff"/>
                </a:solidFill>
                <a:latin typeface="Arial"/>
                <a:ea typeface="DejaVu Sans"/>
              </a:rPr>
              <a:t>Networking</a:t>
            </a:r>
            <a:endParaRPr b="0" lang="en-US" sz="1200" spc="-1" strike="noStrike">
              <a:latin typeface="Arial"/>
            </a:endParaRPr>
          </a:p>
        </p:txBody>
      </p:sp>
      <p:sp>
        <p:nvSpPr>
          <p:cNvPr id="224" name="CustomShape 9"/>
          <p:cNvSpPr/>
          <p:nvPr/>
        </p:nvSpPr>
        <p:spPr>
          <a:xfrm>
            <a:off x="5801040" y="3314160"/>
            <a:ext cx="2512080" cy="1060560"/>
          </a:xfrm>
          <a:prstGeom prst="rect">
            <a:avLst/>
          </a:prstGeom>
          <a:noFill/>
          <a:ln>
            <a:noFill/>
          </a:ln>
        </p:spPr>
        <p:style>
          <a:lnRef idx="0"/>
          <a:fillRef idx="0"/>
          <a:effectRef idx="0"/>
          <a:fontRef idx="minor"/>
        </p:style>
        <p:txBody>
          <a:bodyPr lIns="0" rIns="0" tIns="12600" bIns="0">
            <a:spAutoFit/>
          </a:bodyPr>
          <a:p>
            <a:pPr marL="12600" algn="just">
              <a:lnSpc>
                <a:spcPct val="140000"/>
              </a:lnSpc>
              <a:spcBef>
                <a:spcPts val="99"/>
              </a:spcBef>
            </a:pPr>
            <a:r>
              <a:rPr b="1" lang="es-ES" sz="1200" spc="-7" strike="noStrike">
                <a:solidFill>
                  <a:srgbClr val="ffffff"/>
                </a:solidFill>
                <a:latin typeface="Arial"/>
                <a:ea typeface="DejaVu Sans"/>
              </a:rPr>
              <a:t>Section 4:</a:t>
            </a:r>
            <a:endParaRPr b="0" lang="en-US" sz="1200" spc="-1" strike="noStrike">
              <a:latin typeface="Arial"/>
            </a:endParaRPr>
          </a:p>
          <a:p>
            <a:pPr marL="12600" algn="just">
              <a:lnSpc>
                <a:spcPct val="140000"/>
              </a:lnSpc>
              <a:spcBef>
                <a:spcPts val="99"/>
              </a:spcBef>
            </a:pPr>
            <a:endParaRPr b="0" lang="en-US" sz="1200" spc="-1" strike="noStrike">
              <a:latin typeface="Arial"/>
            </a:endParaRPr>
          </a:p>
          <a:p>
            <a:pPr marL="12600" algn="just">
              <a:lnSpc>
                <a:spcPct val="140000"/>
              </a:lnSpc>
              <a:spcBef>
                <a:spcPts val="99"/>
              </a:spcBef>
            </a:pPr>
            <a:r>
              <a:rPr b="0" lang="es-ES" sz="1200" spc="-7" strike="noStrike">
                <a:solidFill>
                  <a:srgbClr val="ffffff"/>
                </a:solidFill>
                <a:latin typeface="Arial"/>
                <a:ea typeface="DejaVu Sans"/>
              </a:rPr>
              <a:t>Docker </a:t>
            </a:r>
            <a:r>
              <a:rPr b="0" lang="es-ES" sz="1200" spc="-1" strike="noStrike">
                <a:solidFill>
                  <a:srgbClr val="ffffff"/>
                </a:solidFill>
                <a:latin typeface="Arial"/>
                <a:ea typeface="DejaVu Sans"/>
              </a:rPr>
              <a:t>compose /</a:t>
            </a:r>
            <a:r>
              <a:rPr b="0" lang="es-ES" sz="1200" spc="-106" strike="noStrike">
                <a:solidFill>
                  <a:srgbClr val="ffffff"/>
                </a:solidFill>
                <a:latin typeface="Arial"/>
                <a:ea typeface="DejaVu Sans"/>
              </a:rPr>
              <a:t> </a:t>
            </a:r>
            <a:r>
              <a:rPr b="0" lang="es-ES" sz="1200" spc="-1" strike="noStrike">
                <a:solidFill>
                  <a:srgbClr val="ffffff"/>
                </a:solidFill>
                <a:latin typeface="Arial"/>
                <a:ea typeface="DejaVu Sans"/>
              </a:rPr>
              <a:t>stacks  </a:t>
            </a:r>
            <a:endParaRPr b="0" lang="en-US" sz="1200" spc="-1" strike="noStrike">
              <a:latin typeface="Arial"/>
            </a:endParaRPr>
          </a:p>
          <a:p>
            <a:pPr marL="12600" algn="just">
              <a:lnSpc>
                <a:spcPct val="100000"/>
              </a:lnSpc>
              <a:spcBef>
                <a:spcPts val="584"/>
              </a:spcBef>
            </a:pPr>
            <a:r>
              <a:rPr b="0" i="1" lang="es-ES" sz="1200" spc="-7" strike="noStrike">
                <a:solidFill>
                  <a:srgbClr val="ffffff"/>
                </a:solidFill>
                <a:latin typeface="Arial"/>
                <a:ea typeface="DejaVu Sans"/>
              </a:rPr>
              <a:t>Demo</a:t>
            </a:r>
            <a:endParaRPr b="0" lang="en-US" sz="1200" spc="-1" strike="noStrike">
              <a:latin typeface="Arial"/>
            </a:endParaRPr>
          </a:p>
        </p:txBody>
      </p:sp>
      <p:pic>
        <p:nvPicPr>
          <p:cNvPr id="225" name="Imagen 14" descr=""/>
          <p:cNvPicPr/>
          <p:nvPr/>
        </p:nvPicPr>
        <p:blipFill>
          <a:blip r:embed="rId1"/>
          <a:stretch/>
        </p:blipFill>
        <p:spPr>
          <a:xfrm>
            <a:off x="3005640" y="1352520"/>
            <a:ext cx="2357640" cy="28868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Installing docker on mac</a:t>
            </a:r>
            <a:endParaRPr b="0" lang="sv-SE" sz="4400" spc="-1" strike="noStrike">
              <a:solidFill>
                <a:srgbClr val="000000"/>
              </a:solidFill>
              <a:latin typeface="Calibri"/>
            </a:endParaRPr>
          </a:p>
        </p:txBody>
      </p:sp>
      <p:sp>
        <p:nvSpPr>
          <p:cNvPr id="354"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1"/>
              </a:rPr>
              <a:t>https://docs.docker.com/docker-for-mac/install/</a:t>
            </a:r>
            <a:endParaRPr b="0" lang="sv-S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Container</a:t>
            </a:r>
            <a:endParaRPr b="0" lang="sv-SE" sz="4400" spc="-1" strike="noStrike">
              <a:solidFill>
                <a:srgbClr val="000000"/>
              </a:solidFill>
              <a:latin typeface="Calibri"/>
            </a:endParaRPr>
          </a:p>
        </p:txBody>
      </p:sp>
      <p:sp>
        <p:nvSpPr>
          <p:cNvPr id="356"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1"/>
              </a:rPr>
              <a:t>https://www.docker.com/resources/what-container</a:t>
            </a:r>
            <a:endParaRPr b="0" lang="sv-SE"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A container is a standard unit of software that packages up code and all its dependencies so the application runs quickly and reliably from one computing environment to another. </a:t>
            </a:r>
            <a:endParaRPr b="0" lang="sv-SE" sz="2800" spc="-1" strike="noStrike">
              <a:solidFill>
                <a:srgbClr val="000000"/>
              </a:solidFill>
              <a:latin typeface="Calibri"/>
            </a:endParaRPr>
          </a:p>
          <a:p>
            <a:pPr>
              <a:lnSpc>
                <a:spcPct val="90000"/>
              </a:lnSpc>
              <a:spcBef>
                <a:spcPts val="1001"/>
              </a:spcBef>
              <a:tabLst>
                <a:tab algn="l" pos="0"/>
              </a:tabLst>
            </a:pPr>
            <a:endParaRPr b="0" lang="sv-S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Content Placeholder 3" descr=""/>
          <p:cNvPicPr/>
          <p:nvPr/>
        </p:nvPicPr>
        <p:blipFill>
          <a:blip r:embed="rId1"/>
          <a:stretch/>
        </p:blipFill>
        <p:spPr>
          <a:xfrm>
            <a:off x="104400" y="142920"/>
            <a:ext cx="8712720" cy="49010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8" name="Content Placeholder 3_0" descr=""/>
          <p:cNvPicPr/>
          <p:nvPr/>
        </p:nvPicPr>
        <p:blipFill>
          <a:blip r:embed="rId1"/>
          <a:stretch/>
        </p:blipFill>
        <p:spPr>
          <a:xfrm>
            <a:off x="91440" y="1596960"/>
            <a:ext cx="9013320" cy="2792160"/>
          </a:xfrm>
          <a:prstGeom prst="rect">
            <a:avLst/>
          </a:prstGeom>
          <a:ln>
            <a:noFill/>
          </a:ln>
        </p:spPr>
      </p:pic>
      <p:sp>
        <p:nvSpPr>
          <p:cNvPr id="359" name="CustomShape 1"/>
          <p:cNvSpPr/>
          <p:nvPr/>
        </p:nvSpPr>
        <p:spPr>
          <a:xfrm>
            <a:off x="365760" y="184680"/>
            <a:ext cx="7822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A Docker container image is a lightweight, standalone, executable package of software that includes everything needed to run an application: code, runtime, system tools, system libraries and settings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Do</a:t>
            </a:r>
            <a:r>
              <a:rPr b="0" lang="sv-SE" sz="4400" spc="-1" strike="noStrike">
                <a:solidFill>
                  <a:srgbClr val="000000"/>
                </a:solidFill>
                <a:latin typeface="Calibri Light"/>
              </a:rPr>
              <a:t>cke</a:t>
            </a:r>
            <a:r>
              <a:rPr b="0" lang="sv-SE" sz="4400" spc="-1" strike="noStrike">
                <a:solidFill>
                  <a:srgbClr val="000000"/>
                </a:solidFill>
                <a:latin typeface="Calibri Light"/>
              </a:rPr>
              <a:t>r </a:t>
            </a:r>
            <a:r>
              <a:rPr b="0" lang="sv-SE" sz="4400" spc="-1" strike="noStrike">
                <a:solidFill>
                  <a:srgbClr val="000000"/>
                </a:solidFill>
                <a:latin typeface="Calibri Light"/>
              </a:rPr>
              <a:t>Ima</a:t>
            </a:r>
            <a:r>
              <a:rPr b="0" lang="sv-SE" sz="4400" spc="-1" strike="noStrike">
                <a:solidFill>
                  <a:srgbClr val="000000"/>
                </a:solidFill>
                <a:latin typeface="Calibri Light"/>
              </a:rPr>
              <a:t>ge</a:t>
            </a:r>
            <a:endParaRPr b="0" lang="sv-SE" sz="4400" spc="-1" strike="noStrike">
              <a:solidFill>
                <a:srgbClr val="000000"/>
              </a:solidFill>
              <a:latin typeface="Calibri"/>
            </a:endParaRPr>
          </a:p>
        </p:txBody>
      </p:sp>
      <p:sp>
        <p:nvSpPr>
          <p:cNvPr id="361"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Docker image</a:t>
            </a:r>
            <a:r>
              <a:rPr b="0" lang="en-US" sz="2800" spc="-1" strike="noStrike">
                <a:solidFill>
                  <a:srgbClr val="000000"/>
                </a:solidFill>
                <a:latin typeface="Calibri"/>
              </a:rPr>
              <a:t> is a file, comprised of multiple layers, used to execute code in a </a:t>
            </a:r>
            <a:r>
              <a:rPr b="1" lang="en-US" sz="2800" spc="-1" strike="noStrike">
                <a:solidFill>
                  <a:srgbClr val="000000"/>
                </a:solidFill>
                <a:latin typeface="Calibri"/>
              </a:rPr>
              <a:t>Docker container</a:t>
            </a:r>
            <a:r>
              <a:rPr b="0" lang="en-US" sz="2800" spc="-1" strike="noStrike">
                <a:solidFill>
                  <a:srgbClr val="000000"/>
                </a:solidFill>
                <a:latin typeface="Calibri"/>
              </a:rPr>
              <a:t>. An </a:t>
            </a:r>
            <a:r>
              <a:rPr b="1" lang="en-US" sz="2800" spc="-1" strike="noStrike">
                <a:solidFill>
                  <a:srgbClr val="000000"/>
                </a:solidFill>
                <a:latin typeface="Calibri"/>
              </a:rPr>
              <a:t>image</a:t>
            </a:r>
            <a:r>
              <a:rPr b="0" lang="en-US" sz="2800" spc="-1" strike="noStrike">
                <a:solidFill>
                  <a:srgbClr val="000000"/>
                </a:solidFill>
                <a:latin typeface="Calibri"/>
              </a:rPr>
              <a:t>is essentially built from the instructions for a complete and executable version of an application, which relies on the host OS kernel.</a:t>
            </a:r>
            <a:endParaRPr b="0" lang="sv-S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Image</a:t>
            </a:r>
            <a:endParaRPr b="0" lang="sv-SE" sz="4400" spc="-1" strike="noStrike">
              <a:solidFill>
                <a:srgbClr val="000000"/>
              </a:solidFill>
              <a:latin typeface="Calibri"/>
            </a:endParaRPr>
          </a:p>
        </p:txBody>
      </p:sp>
      <p:pic>
        <p:nvPicPr>
          <p:cNvPr id="363" name="Content Placeholder 3_2" descr=""/>
          <p:cNvPicPr/>
          <p:nvPr/>
        </p:nvPicPr>
        <p:blipFill>
          <a:blip r:embed="rId1"/>
          <a:stretch/>
        </p:blipFill>
        <p:spPr>
          <a:xfrm>
            <a:off x="0" y="-242280"/>
            <a:ext cx="9600840" cy="487512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Docker images</a:t>
            </a:r>
            <a:endParaRPr b="0" lang="sv-SE" sz="4400" spc="-1" strike="noStrike">
              <a:solidFill>
                <a:srgbClr val="000000"/>
              </a:solidFill>
              <a:latin typeface="Calibri"/>
            </a:endParaRPr>
          </a:p>
        </p:txBody>
      </p:sp>
      <p:pic>
        <p:nvPicPr>
          <p:cNvPr id="365" name="Content Placeholder 3_3" descr=""/>
          <p:cNvPicPr/>
          <p:nvPr/>
        </p:nvPicPr>
        <p:blipFill>
          <a:blip r:embed="rId1"/>
          <a:stretch/>
        </p:blipFill>
        <p:spPr>
          <a:xfrm>
            <a:off x="1379880" y="1131840"/>
            <a:ext cx="7615080" cy="35748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301680" y="284760"/>
            <a:ext cx="414576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 </a:t>
            </a:r>
            <a:r>
              <a:rPr b="0" lang="es-ES" sz="2850" spc="1" strike="noStrike">
                <a:solidFill>
                  <a:srgbClr val="1aaaf7"/>
                </a:solidFill>
                <a:latin typeface="Arial"/>
              </a:rPr>
              <a:t>Docker</a:t>
            </a:r>
            <a:r>
              <a:rPr b="0" lang="es-ES" sz="2850" spc="-52" strike="noStrike">
                <a:solidFill>
                  <a:srgbClr val="1aaaf7"/>
                </a:solidFill>
                <a:latin typeface="Arial"/>
              </a:rPr>
              <a:t> </a:t>
            </a:r>
            <a:r>
              <a:rPr b="0" lang="es-ES" sz="2850" spc="1" strike="noStrike">
                <a:solidFill>
                  <a:srgbClr val="1aaaf7"/>
                </a:solidFill>
                <a:latin typeface="Arial"/>
              </a:rPr>
              <a:t>Commands Lab</a:t>
            </a:r>
            <a:endParaRPr b="0" lang="en-US" sz="28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01680" y="284760"/>
            <a:ext cx="414576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Basic </a:t>
            </a:r>
            <a:r>
              <a:rPr b="0" lang="es-ES" sz="2850" spc="1" strike="noStrike">
                <a:solidFill>
                  <a:srgbClr val="1aaaf7"/>
                </a:solidFill>
                <a:latin typeface="Arial"/>
              </a:rPr>
              <a:t>Docker</a:t>
            </a:r>
            <a:r>
              <a:rPr b="0" lang="es-ES" sz="2850" spc="-52" strike="noStrike">
                <a:solidFill>
                  <a:srgbClr val="1aaaf7"/>
                </a:solidFill>
                <a:latin typeface="Arial"/>
              </a:rPr>
              <a:t> </a:t>
            </a:r>
            <a:r>
              <a:rPr b="0" lang="es-ES" sz="2850" spc="1" strike="noStrike">
                <a:solidFill>
                  <a:srgbClr val="1aaaf7"/>
                </a:solidFill>
                <a:latin typeface="Arial"/>
              </a:rPr>
              <a:t>Commands</a:t>
            </a:r>
            <a:endParaRPr b="0" lang="en-US" sz="2850" spc="-1" strike="noStrike">
              <a:latin typeface="Arial"/>
            </a:endParaRPr>
          </a:p>
        </p:txBody>
      </p:sp>
      <p:sp>
        <p:nvSpPr>
          <p:cNvPr id="368" name="CustomShape 2"/>
          <p:cNvSpPr/>
          <p:nvPr/>
        </p:nvSpPr>
        <p:spPr>
          <a:xfrm>
            <a:off x="1774800" y="903960"/>
            <a:ext cx="4783320" cy="404892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1)Pull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pull hello-world:latest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2)List docker image</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image ls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3)Start container or Run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run --name hello hello-world:latest</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4) List all running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ps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5) Stop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docker stop hello(or &lt;container id&gt;)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08800" y="331560"/>
            <a:ext cx="8725320" cy="482040"/>
          </a:xfrm>
          <a:prstGeom prst="rect">
            <a:avLst/>
          </a:prstGeom>
          <a:noFill/>
          <a:ln>
            <a:noFill/>
          </a:ln>
        </p:spPr>
        <p:style>
          <a:lnRef idx="0"/>
          <a:fillRef idx="0"/>
          <a:effectRef idx="0"/>
          <a:fontRef idx="minor"/>
        </p:style>
      </p:sp>
      <p:sp>
        <p:nvSpPr>
          <p:cNvPr id="370" name="CustomShape 2"/>
          <p:cNvSpPr/>
          <p:nvPr/>
        </p:nvSpPr>
        <p:spPr>
          <a:xfrm>
            <a:off x="1777320" y="1280160"/>
            <a:ext cx="4251960" cy="340956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6)Remove docker container</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 hello (or &lt;container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7)Remove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rmi hello-world(or &lt;image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8)Build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build –t hello-world:2.0 .</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9)Push docker image to repository</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push hello:2.0</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10) List docker images</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11) docker -help</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58880" y="1328400"/>
            <a:ext cx="5748480" cy="24505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4000" spc="-12" strike="noStrike">
                <a:solidFill>
                  <a:srgbClr val="000000"/>
                </a:solidFill>
                <a:latin typeface="Arial"/>
                <a:ea typeface="DejaVu Sans"/>
              </a:rPr>
              <a:t>Section </a:t>
            </a:r>
            <a:r>
              <a:rPr b="0" lang="es-ES" sz="4000" spc="-7" strike="noStrike">
                <a:solidFill>
                  <a:srgbClr val="000000"/>
                </a:solidFill>
                <a:latin typeface="Arial"/>
                <a:ea typeface="DejaVu Sans"/>
              </a:rPr>
              <a:t>1:  </a:t>
            </a:r>
            <a:r>
              <a:rPr b="0" lang="es-ES" sz="4000" spc="-12" strike="noStrike">
                <a:solidFill>
                  <a:srgbClr val="ffffff"/>
                </a:solidFill>
                <a:latin typeface="Arial"/>
                <a:ea typeface="DejaVu Sans"/>
              </a:rPr>
              <a:t>What </a:t>
            </a:r>
            <a:r>
              <a:rPr b="0" lang="es-ES" sz="4000" spc="-7" strike="noStrike">
                <a:solidFill>
                  <a:srgbClr val="ffffff"/>
                </a:solidFill>
                <a:latin typeface="Arial"/>
                <a:ea typeface="DejaVu Sans"/>
              </a:rPr>
              <a:t>is</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Docker</a:t>
            </a:r>
            <a:endParaRPr b="0" lang="en-US" sz="4000" spc="-1" strike="noStrike">
              <a:latin typeface="Arial"/>
            </a:endParaRPr>
          </a:p>
          <a:p>
            <a:pPr marL="12600">
              <a:lnSpc>
                <a:spcPct val="100000"/>
              </a:lnSpc>
            </a:pPr>
            <a:r>
              <a:rPr b="0" lang="es-ES" sz="4000" spc="-12" strike="noStrike">
                <a:solidFill>
                  <a:srgbClr val="ffffff"/>
                </a:solidFill>
                <a:latin typeface="Arial"/>
                <a:ea typeface="DejaVu Sans"/>
              </a:rPr>
              <a:t>Basic </a:t>
            </a:r>
            <a:r>
              <a:rPr b="0" lang="es-ES" sz="4000" spc="-7" strike="noStrike">
                <a:solidFill>
                  <a:srgbClr val="ffffff"/>
                </a:solidFill>
                <a:latin typeface="Arial"/>
                <a:ea typeface="DejaVu Sans"/>
              </a:rPr>
              <a:t>Docker</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Commands  Dockerfiles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301680" y="4811400"/>
            <a:ext cx="166320" cy="16488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000" spc="-7" strike="noStrike">
                <a:solidFill>
                  <a:srgbClr val="1aaaf7"/>
                </a:solidFill>
                <a:latin typeface="Arial"/>
                <a:ea typeface="DejaVu Sans"/>
              </a:rPr>
              <a:t>14</a:t>
            </a:r>
            <a:endParaRPr b="0" lang="en-US" sz="1000" spc="-1" strike="noStrike">
              <a:latin typeface="Arial"/>
            </a:endParaRPr>
          </a:p>
        </p:txBody>
      </p:sp>
      <p:sp>
        <p:nvSpPr>
          <p:cNvPr id="372" name="CustomShape 2"/>
          <p:cNvSpPr/>
          <p:nvPr/>
        </p:nvSpPr>
        <p:spPr>
          <a:xfrm>
            <a:off x="301680" y="284760"/>
            <a:ext cx="445140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Dockerfile </a:t>
            </a:r>
            <a:r>
              <a:rPr b="0" lang="es-ES" sz="2850" spc="7" strike="noStrike">
                <a:solidFill>
                  <a:srgbClr val="1aaaf7"/>
                </a:solidFill>
                <a:latin typeface="Arial"/>
              </a:rPr>
              <a:t>– </a:t>
            </a:r>
            <a:r>
              <a:rPr b="0" lang="es-ES" sz="2850" spc="1" strike="noStrike">
                <a:solidFill>
                  <a:srgbClr val="1aaaf7"/>
                </a:solidFill>
                <a:latin typeface="Arial"/>
              </a:rPr>
              <a:t>Linux</a:t>
            </a:r>
            <a:r>
              <a:rPr b="0" lang="es-ES" sz="2850" spc="-55" strike="noStrike">
                <a:solidFill>
                  <a:srgbClr val="1aaaf7"/>
                </a:solidFill>
                <a:latin typeface="Arial"/>
              </a:rPr>
              <a:t> </a:t>
            </a:r>
            <a:r>
              <a:rPr b="0" lang="es-ES" sz="2850" spc="1" strike="noStrike">
                <a:solidFill>
                  <a:srgbClr val="1aaaf7"/>
                </a:solidFill>
                <a:latin typeface="Arial"/>
              </a:rPr>
              <a:t>Example</a:t>
            </a:r>
            <a:endParaRPr b="0" lang="en-US" sz="2850" spc="-1" strike="noStrike">
              <a:latin typeface="Arial"/>
            </a:endParaRPr>
          </a:p>
        </p:txBody>
      </p:sp>
      <p:sp>
        <p:nvSpPr>
          <p:cNvPr id="373" name="CustomShape 3"/>
          <p:cNvSpPr/>
          <p:nvPr/>
        </p:nvSpPr>
        <p:spPr>
          <a:xfrm>
            <a:off x="6080040" y="1032480"/>
            <a:ext cx="2765520" cy="3460680"/>
          </a:xfrm>
          <a:prstGeom prst="rect">
            <a:avLst/>
          </a:prstGeom>
          <a:noFill/>
          <a:ln>
            <a:noFill/>
          </a:ln>
        </p:spPr>
        <p:style>
          <a:lnRef idx="0"/>
          <a:fillRef idx="0"/>
          <a:effectRef idx="0"/>
          <a:fontRef idx="minor"/>
        </p:style>
        <p:txBody>
          <a:bodyPr lIns="0" rIns="0" tIns="82080" bIns="0">
            <a:spAutoFit/>
          </a:bodyPr>
          <a:p>
            <a:pPr marL="309240" indent="-295920">
              <a:lnSpc>
                <a:spcPts val="2319"/>
              </a:lnSpc>
              <a:spcBef>
                <a:spcPts val="646"/>
              </a:spcBef>
              <a:buClr>
                <a:srgbClr val="8360ff"/>
              </a:buClr>
              <a:buFont typeface="Symbol"/>
              <a:buChar char=""/>
              <a:tabLst>
                <a:tab algn="l" pos="309240"/>
                <a:tab algn="l" pos="309960"/>
              </a:tabLst>
            </a:pPr>
            <a:r>
              <a:rPr b="0" lang="es-ES" sz="2400" spc="-7" strike="noStrike">
                <a:solidFill>
                  <a:srgbClr val="244256"/>
                </a:solidFill>
                <a:latin typeface="Arial"/>
                <a:ea typeface="DejaVu Sans"/>
              </a:rPr>
              <a:t>Instructions</a:t>
            </a:r>
            <a:r>
              <a:rPr b="0" lang="es-ES" sz="2400" spc="-66" strike="noStrike">
                <a:solidFill>
                  <a:srgbClr val="244256"/>
                </a:solidFill>
                <a:latin typeface="Arial"/>
                <a:ea typeface="DejaVu Sans"/>
              </a:rPr>
              <a:t> </a:t>
            </a:r>
            <a:r>
              <a:rPr b="0" lang="es-ES" sz="2400" spc="-7" strike="noStrike">
                <a:solidFill>
                  <a:srgbClr val="244256"/>
                </a:solidFill>
                <a:latin typeface="Arial"/>
                <a:ea typeface="DejaVu Sans"/>
              </a:rPr>
              <a:t>on  how to build </a:t>
            </a:r>
            <a:r>
              <a:rPr b="0" lang="es-ES" sz="2400" spc="-1" strike="noStrike">
                <a:solidFill>
                  <a:srgbClr val="244256"/>
                </a:solidFill>
                <a:latin typeface="Arial"/>
                <a:ea typeface="DejaVu Sans"/>
              </a:rPr>
              <a:t>a  </a:t>
            </a:r>
            <a:r>
              <a:rPr b="0" lang="es-ES" sz="2400" spc="-7" strike="noStrike">
                <a:solidFill>
                  <a:srgbClr val="244256"/>
                </a:solidFill>
                <a:latin typeface="Arial"/>
                <a:ea typeface="DejaVu Sans"/>
              </a:rPr>
              <a:t>Docker</a:t>
            </a:r>
            <a:r>
              <a:rPr b="0" lang="es-ES" sz="2400" spc="-35" strike="noStrike">
                <a:solidFill>
                  <a:srgbClr val="244256"/>
                </a:solidFill>
                <a:latin typeface="Arial"/>
                <a:ea typeface="DejaVu Sans"/>
              </a:rPr>
              <a:t> </a:t>
            </a:r>
            <a:r>
              <a:rPr b="0" lang="es-ES" sz="2400" spc="-7" strike="noStrike">
                <a:solidFill>
                  <a:srgbClr val="244256"/>
                </a:solidFill>
                <a:latin typeface="Arial"/>
                <a:ea typeface="DejaVu Sans"/>
              </a:rPr>
              <a:t>image</a:t>
            </a:r>
            <a:endParaRPr b="0" lang="en-US" sz="2400" spc="-1" strike="noStrike">
              <a:latin typeface="Arial"/>
            </a:endParaRPr>
          </a:p>
          <a:p>
            <a:pPr>
              <a:lnSpc>
                <a:spcPct val="100000"/>
              </a:lnSpc>
              <a:spcBef>
                <a:spcPts val="20"/>
              </a:spcBef>
              <a:tabLst>
                <a:tab algn="l" pos="309240"/>
                <a:tab algn="l" pos="309960"/>
              </a:tabLst>
            </a:pPr>
            <a:endParaRPr b="0" lang="en-US" sz="2400" spc="-1" strike="noStrike">
              <a:latin typeface="Arial"/>
            </a:endParaRPr>
          </a:p>
          <a:p>
            <a:pPr marL="309240" indent="-295920">
              <a:lnSpc>
                <a:spcPct val="80000"/>
              </a:lnSpc>
              <a:buClr>
                <a:srgbClr val="8360ff"/>
              </a:buClr>
              <a:buFont typeface="Arial"/>
              <a:buChar char="•"/>
              <a:tabLst>
                <a:tab algn="l" pos="309240"/>
                <a:tab algn="l" pos="309960"/>
              </a:tabLst>
            </a:pPr>
            <a:r>
              <a:rPr b="0" lang="es-ES" sz="2400" spc="-7" strike="noStrike">
                <a:solidFill>
                  <a:srgbClr val="244256"/>
                </a:solidFill>
                <a:latin typeface="Arial"/>
                <a:ea typeface="DejaVu Sans"/>
              </a:rPr>
              <a:t>Looks </a:t>
            </a:r>
            <a:r>
              <a:rPr b="0" lang="es-ES" sz="2400" spc="-1" strike="noStrike">
                <a:solidFill>
                  <a:srgbClr val="244256"/>
                </a:solidFill>
                <a:latin typeface="Arial"/>
                <a:ea typeface="DejaVu Sans"/>
              </a:rPr>
              <a:t>very</a:t>
            </a:r>
            <a:r>
              <a:rPr b="0" lang="es-ES" sz="2400" spc="-66" strike="noStrike">
                <a:solidFill>
                  <a:srgbClr val="244256"/>
                </a:solidFill>
                <a:latin typeface="Arial"/>
                <a:ea typeface="DejaVu Sans"/>
              </a:rPr>
              <a:t> </a:t>
            </a:r>
            <a:r>
              <a:rPr b="0" lang="es-ES" sz="2400" spc="-1" strike="noStrike">
                <a:solidFill>
                  <a:srgbClr val="244256"/>
                </a:solidFill>
                <a:latin typeface="Arial"/>
                <a:ea typeface="DejaVu Sans"/>
              </a:rPr>
              <a:t>similar  </a:t>
            </a:r>
            <a:r>
              <a:rPr b="0" lang="es-ES" sz="2400" spc="-7" strike="noStrike">
                <a:solidFill>
                  <a:srgbClr val="244256"/>
                </a:solidFill>
                <a:latin typeface="Arial"/>
                <a:ea typeface="DejaVu Sans"/>
              </a:rPr>
              <a:t>to “native”  </a:t>
            </a:r>
            <a:r>
              <a:rPr b="0" lang="es-ES" sz="2400" spc="-1" strike="noStrike">
                <a:solidFill>
                  <a:srgbClr val="244256"/>
                </a:solidFill>
                <a:latin typeface="Arial"/>
                <a:ea typeface="DejaVu Sans"/>
              </a:rPr>
              <a:t>commands</a:t>
            </a:r>
            <a:endParaRPr b="0" lang="en-US" sz="2400" spc="-1" strike="noStrike">
              <a:latin typeface="Arial"/>
            </a:endParaRPr>
          </a:p>
          <a:p>
            <a:pPr>
              <a:lnSpc>
                <a:spcPct val="100000"/>
              </a:lnSpc>
              <a:spcBef>
                <a:spcPts val="54"/>
              </a:spcBef>
              <a:tabLst>
                <a:tab algn="l" pos="309240"/>
                <a:tab algn="l" pos="309960"/>
              </a:tabLst>
            </a:pPr>
            <a:endParaRPr b="0" lang="en-US" sz="2400" spc="-1" strike="noStrike">
              <a:latin typeface="Arial"/>
            </a:endParaRPr>
          </a:p>
          <a:p>
            <a:pPr marL="309240" indent="-295920">
              <a:lnSpc>
                <a:spcPct val="80000"/>
              </a:lnSpc>
              <a:buClr>
                <a:srgbClr val="8360ff"/>
              </a:buClr>
              <a:buFont typeface="Arial"/>
              <a:buChar char="•"/>
              <a:tabLst>
                <a:tab algn="l" pos="309240"/>
                <a:tab algn="l" pos="309960"/>
              </a:tabLst>
            </a:pPr>
            <a:r>
              <a:rPr b="0" lang="es-ES" sz="2400" spc="-7" strike="noStrike">
                <a:solidFill>
                  <a:srgbClr val="244256"/>
                </a:solidFill>
                <a:latin typeface="Arial"/>
                <a:ea typeface="DejaVu Sans"/>
              </a:rPr>
              <a:t>Important to  optimize</a:t>
            </a:r>
            <a:r>
              <a:rPr b="0" lang="es-ES" sz="2400" spc="-72" strike="noStrike">
                <a:solidFill>
                  <a:srgbClr val="244256"/>
                </a:solidFill>
                <a:latin typeface="Arial"/>
                <a:ea typeface="DejaVu Sans"/>
              </a:rPr>
              <a:t> </a:t>
            </a:r>
            <a:r>
              <a:rPr b="0" lang="es-ES" sz="2400" spc="-1" strike="noStrike">
                <a:solidFill>
                  <a:srgbClr val="244256"/>
                </a:solidFill>
                <a:latin typeface="Arial"/>
                <a:ea typeface="DejaVu Sans"/>
              </a:rPr>
              <a:t>your  </a:t>
            </a:r>
            <a:r>
              <a:rPr b="0" lang="es-ES" sz="2400" spc="-7" strike="noStrike">
                <a:solidFill>
                  <a:srgbClr val="244256"/>
                </a:solidFill>
                <a:latin typeface="Arial"/>
                <a:ea typeface="DejaVu Sans"/>
              </a:rPr>
              <a:t>Dockerfile</a:t>
            </a:r>
            <a:endParaRPr b="0" lang="en-US" sz="2400" spc="-1" strike="noStrike">
              <a:latin typeface="Arial"/>
            </a:endParaRPr>
          </a:p>
        </p:txBody>
      </p:sp>
      <p:pic>
        <p:nvPicPr>
          <p:cNvPr id="374" name="Imagen 6" descr=""/>
          <p:cNvPicPr/>
          <p:nvPr/>
        </p:nvPicPr>
        <p:blipFill>
          <a:blip r:embed="rId1"/>
          <a:stretch/>
        </p:blipFill>
        <p:spPr>
          <a:xfrm>
            <a:off x="609480" y="1032480"/>
            <a:ext cx="5046480" cy="39560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58880" y="1328400"/>
            <a:ext cx="7101000" cy="24505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4000" spc="-12" strike="noStrike">
                <a:solidFill>
                  <a:srgbClr val="000000"/>
                </a:solidFill>
                <a:latin typeface="Arial"/>
                <a:ea typeface="DejaVu Sans"/>
              </a:rPr>
              <a:t>Section</a:t>
            </a:r>
            <a:r>
              <a:rPr b="0" lang="es-ES" sz="4000" spc="-21" strike="noStrike">
                <a:solidFill>
                  <a:srgbClr val="000000"/>
                </a:solidFill>
                <a:latin typeface="Arial"/>
                <a:ea typeface="DejaVu Sans"/>
              </a:rPr>
              <a:t> </a:t>
            </a:r>
            <a:r>
              <a:rPr b="0" lang="es-ES" sz="4000" spc="-7" strike="noStrike">
                <a:solidFill>
                  <a:srgbClr val="000000"/>
                </a:solidFill>
                <a:latin typeface="Arial"/>
                <a:ea typeface="DejaVu Sans"/>
              </a:rPr>
              <a:t>2:</a:t>
            </a:r>
            <a:endParaRPr b="0" lang="en-US" sz="4000" spc="-1" strike="noStrike">
              <a:latin typeface="Arial"/>
            </a:endParaRPr>
          </a:p>
          <a:p>
            <a:pPr marL="12600">
              <a:lnSpc>
                <a:spcPct val="100000"/>
              </a:lnSpc>
            </a:pPr>
            <a:r>
              <a:rPr b="0" lang="es-ES" sz="4000" spc="-12" strike="noStrike">
                <a:solidFill>
                  <a:srgbClr val="ffffff"/>
                </a:solidFill>
                <a:latin typeface="Arial"/>
                <a:ea typeface="DejaVu Sans"/>
              </a:rPr>
              <a:t>Anatomy </a:t>
            </a:r>
            <a:r>
              <a:rPr b="0" lang="es-ES" sz="4000" spc="-7" strike="noStrike">
                <a:solidFill>
                  <a:srgbClr val="ffffff"/>
                </a:solidFill>
                <a:latin typeface="Arial"/>
                <a:ea typeface="DejaVu Sans"/>
              </a:rPr>
              <a:t>of </a:t>
            </a:r>
            <a:r>
              <a:rPr b="0" lang="es-ES" sz="4000" spc="-1" strike="noStrike">
                <a:solidFill>
                  <a:srgbClr val="ffffff"/>
                </a:solidFill>
                <a:latin typeface="Arial"/>
                <a:ea typeface="DejaVu Sans"/>
              </a:rPr>
              <a:t>a </a:t>
            </a:r>
            <a:r>
              <a:rPr b="0" lang="es-ES" sz="4000" spc="-7" strike="noStrike">
                <a:solidFill>
                  <a:srgbClr val="ffffff"/>
                </a:solidFill>
                <a:latin typeface="Arial"/>
                <a:ea typeface="DejaVu Sans"/>
              </a:rPr>
              <a:t>Docker</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Container  Docker</a:t>
            </a:r>
            <a:r>
              <a:rPr b="0" lang="es-ES" sz="4000" spc="-12" strike="noStrike">
                <a:solidFill>
                  <a:srgbClr val="ffffff"/>
                </a:solidFill>
                <a:latin typeface="Arial"/>
                <a:ea typeface="DejaVu Sans"/>
              </a:rPr>
              <a:t> </a:t>
            </a:r>
            <a:r>
              <a:rPr b="0" lang="es-ES" sz="4000" spc="-7" strike="noStrike">
                <a:solidFill>
                  <a:srgbClr val="ffffff"/>
                </a:solidFill>
                <a:latin typeface="Arial"/>
                <a:ea typeface="DejaVu Sans"/>
              </a:rPr>
              <a:t>Volumes</a:t>
            </a:r>
            <a:endParaRPr b="0" lang="en-US" sz="4000" spc="-1" strike="noStrike">
              <a:latin typeface="Arial"/>
            </a:endParaRPr>
          </a:p>
          <a:p>
            <a:pPr marL="12600">
              <a:lnSpc>
                <a:spcPct val="100000"/>
              </a:lnSpc>
            </a:pPr>
            <a:r>
              <a:rPr b="0" lang="es-ES" sz="4000" spc="-12" strike="noStrike">
                <a:solidFill>
                  <a:srgbClr val="ffffff"/>
                </a:solidFill>
                <a:latin typeface="Arial"/>
                <a:ea typeface="DejaVu Sans"/>
              </a:rPr>
              <a:t>Volume </a:t>
            </a:r>
            <a:r>
              <a:rPr b="0" lang="es-ES" sz="4000" spc="-7" strike="noStrike">
                <a:solidFill>
                  <a:srgbClr val="ffffff"/>
                </a:solidFill>
                <a:latin typeface="Arial"/>
                <a:ea typeface="DejaVu Sans"/>
              </a:rPr>
              <a:t>Use</a:t>
            </a:r>
            <a:r>
              <a:rPr b="0" lang="es-ES" sz="4000" spc="-21" strike="noStrike">
                <a:solidFill>
                  <a:srgbClr val="ffffff"/>
                </a:solidFill>
                <a:latin typeface="Arial"/>
                <a:ea typeface="DejaVu Sans"/>
              </a:rPr>
              <a:t> </a:t>
            </a:r>
            <a:r>
              <a:rPr b="0" lang="es-ES" sz="4000" spc="-7" strike="noStrike">
                <a:solidFill>
                  <a:srgbClr val="ffffff"/>
                </a:solidFill>
                <a:latin typeface="Arial"/>
                <a:ea typeface="DejaVu Sans"/>
              </a:rPr>
              <a:t>Cases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301680" y="284760"/>
            <a:ext cx="513756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Let’s </a:t>
            </a:r>
            <a:r>
              <a:rPr b="0" lang="es-ES" sz="2850" spc="7" strike="noStrike">
                <a:solidFill>
                  <a:srgbClr val="1aaaf7"/>
                </a:solidFill>
                <a:latin typeface="Arial"/>
              </a:rPr>
              <a:t>Go </a:t>
            </a:r>
            <a:r>
              <a:rPr b="0" lang="es-ES" sz="2850" spc="-1" strike="noStrike">
                <a:solidFill>
                  <a:srgbClr val="1aaaf7"/>
                </a:solidFill>
                <a:latin typeface="Arial"/>
              </a:rPr>
              <a:t>Back </a:t>
            </a:r>
            <a:r>
              <a:rPr b="0" lang="es-ES" sz="2850" spc="1" strike="noStrike">
                <a:solidFill>
                  <a:srgbClr val="1aaaf7"/>
                </a:solidFill>
                <a:latin typeface="Arial"/>
              </a:rPr>
              <a:t>to Our</a:t>
            </a:r>
            <a:r>
              <a:rPr b="0" lang="es-ES" sz="2850" spc="-52" strike="noStrike">
                <a:solidFill>
                  <a:srgbClr val="1aaaf7"/>
                </a:solidFill>
                <a:latin typeface="Arial"/>
              </a:rPr>
              <a:t> </a:t>
            </a:r>
            <a:r>
              <a:rPr b="0" lang="es-ES" sz="2850" spc="-1" strike="noStrike">
                <a:solidFill>
                  <a:srgbClr val="1aaaf7"/>
                </a:solidFill>
                <a:latin typeface="Arial"/>
              </a:rPr>
              <a:t>Dockerfile</a:t>
            </a:r>
            <a:endParaRPr b="0" lang="en-US" sz="2850" spc="-1" strike="noStrike">
              <a:latin typeface="Arial"/>
            </a:endParaRPr>
          </a:p>
        </p:txBody>
      </p:sp>
      <p:sp>
        <p:nvSpPr>
          <p:cNvPr id="377" name="CustomShape 2"/>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D681F2EC-AAC0-4462-98B4-652667EE4524}" type="slidenum">
              <a:rPr b="0" lang="es-ES" sz="1000" spc="-1" strike="noStrike">
                <a:solidFill>
                  <a:srgbClr val="1aaaf7"/>
                </a:solidFill>
                <a:latin typeface="Arial"/>
              </a:rPr>
              <a:t>&lt;number&gt;</a:t>
            </a:fld>
            <a:endParaRPr b="0" lang="en-US" sz="1000" spc="-1" strike="noStrike">
              <a:latin typeface="Arial"/>
            </a:endParaRPr>
          </a:p>
        </p:txBody>
      </p:sp>
      <p:pic>
        <p:nvPicPr>
          <p:cNvPr id="378" name="Imagen 4" descr=""/>
          <p:cNvPicPr/>
          <p:nvPr/>
        </p:nvPicPr>
        <p:blipFill>
          <a:blip r:embed="rId1"/>
          <a:stretch/>
        </p:blipFill>
        <p:spPr>
          <a:xfrm>
            <a:off x="2048400" y="902160"/>
            <a:ext cx="5046480" cy="39560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301680" y="284760"/>
            <a:ext cx="707112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Each Dockerfile </a:t>
            </a:r>
            <a:r>
              <a:rPr b="0" lang="es-ES" sz="2850" spc="7" strike="noStrike">
                <a:solidFill>
                  <a:srgbClr val="1aaaf7"/>
                </a:solidFill>
                <a:latin typeface="Arial"/>
              </a:rPr>
              <a:t>Command </a:t>
            </a:r>
            <a:r>
              <a:rPr b="0" lang="es-ES" sz="2850" spc="1" strike="noStrike">
                <a:solidFill>
                  <a:srgbClr val="1aaaf7"/>
                </a:solidFill>
                <a:latin typeface="Arial"/>
              </a:rPr>
              <a:t>Creates </a:t>
            </a:r>
            <a:r>
              <a:rPr b="0" lang="es-ES" sz="2850" spc="7" strike="noStrike">
                <a:solidFill>
                  <a:srgbClr val="1aaaf7"/>
                </a:solidFill>
                <a:latin typeface="Arial"/>
              </a:rPr>
              <a:t>a</a:t>
            </a:r>
            <a:r>
              <a:rPr b="0" lang="es-ES" sz="2850" spc="-66" strike="noStrike">
                <a:solidFill>
                  <a:srgbClr val="1aaaf7"/>
                </a:solidFill>
                <a:latin typeface="Arial"/>
              </a:rPr>
              <a:t> </a:t>
            </a:r>
            <a:r>
              <a:rPr b="0" lang="es-ES" sz="2850" spc="1" strike="noStrike">
                <a:solidFill>
                  <a:srgbClr val="1aaaf7"/>
                </a:solidFill>
                <a:latin typeface="Arial"/>
              </a:rPr>
              <a:t>Layer</a:t>
            </a:r>
            <a:endParaRPr b="0" lang="en-US" sz="2850" spc="-1" strike="noStrike">
              <a:latin typeface="Arial"/>
            </a:endParaRPr>
          </a:p>
        </p:txBody>
      </p:sp>
      <p:sp>
        <p:nvSpPr>
          <p:cNvPr id="380" name="CustomShape 2"/>
          <p:cNvSpPr/>
          <p:nvPr/>
        </p:nvSpPr>
        <p:spPr>
          <a:xfrm>
            <a:off x="7449840" y="3936600"/>
            <a:ext cx="144000" cy="577080"/>
          </a:xfrm>
          <a:custGeom>
            <a:avLst/>
            <a:gdLst/>
            <a:ahLst/>
            <a:rect l="l" t="t" r="r" b="b"/>
            <a:pathLst>
              <a:path w="144779" h="577850">
                <a:moveTo>
                  <a:pt x="0" y="577523"/>
                </a:moveTo>
                <a:lnTo>
                  <a:pt x="0" y="144374"/>
                </a:lnTo>
                <a:lnTo>
                  <a:pt x="144374" y="0"/>
                </a:lnTo>
                <a:lnTo>
                  <a:pt x="144374" y="433149"/>
                </a:lnTo>
                <a:lnTo>
                  <a:pt x="0" y="577523"/>
                </a:lnTo>
                <a:close/>
              </a:path>
            </a:pathLst>
          </a:custGeom>
          <a:solidFill>
            <a:srgbClr val="1487c6"/>
          </a:solidFill>
          <a:ln>
            <a:noFill/>
          </a:ln>
        </p:spPr>
        <p:style>
          <a:lnRef idx="0"/>
          <a:fillRef idx="0"/>
          <a:effectRef idx="0"/>
          <a:fontRef idx="minor"/>
        </p:style>
      </p:sp>
      <p:sp>
        <p:nvSpPr>
          <p:cNvPr id="381" name="CustomShape 3"/>
          <p:cNvSpPr/>
          <p:nvPr/>
        </p:nvSpPr>
        <p:spPr>
          <a:xfrm>
            <a:off x="1578600" y="3936600"/>
            <a:ext cx="6015240" cy="144000"/>
          </a:xfrm>
          <a:custGeom>
            <a:avLst/>
            <a:gdLst/>
            <a:ahLst/>
            <a:rect l="l" t="t" r="r" b="b"/>
            <a:pathLst>
              <a:path w="6015990" h="144779">
                <a:moveTo>
                  <a:pt x="5871398" y="144374"/>
                </a:moveTo>
                <a:lnTo>
                  <a:pt x="0" y="144374"/>
                </a:lnTo>
                <a:lnTo>
                  <a:pt x="144379" y="0"/>
                </a:lnTo>
                <a:lnTo>
                  <a:pt x="6015773" y="0"/>
                </a:lnTo>
                <a:lnTo>
                  <a:pt x="5871398" y="144374"/>
                </a:lnTo>
                <a:close/>
              </a:path>
            </a:pathLst>
          </a:custGeom>
          <a:solidFill>
            <a:srgbClr val="46baf9"/>
          </a:solidFill>
          <a:ln>
            <a:noFill/>
          </a:ln>
        </p:spPr>
        <p:style>
          <a:lnRef idx="0"/>
          <a:fillRef idx="0"/>
          <a:effectRef idx="0"/>
          <a:fontRef idx="minor"/>
        </p:style>
      </p:sp>
      <p:sp>
        <p:nvSpPr>
          <p:cNvPr id="382" name="CustomShape 4"/>
          <p:cNvSpPr/>
          <p:nvPr/>
        </p:nvSpPr>
        <p:spPr>
          <a:xfrm>
            <a:off x="1578600" y="3936600"/>
            <a:ext cx="6015240" cy="577080"/>
          </a:xfrm>
          <a:custGeom>
            <a:avLst/>
            <a:gdLst/>
            <a:ahLst/>
            <a:rect l="l" t="t" r="r" b="b"/>
            <a:pathLst>
              <a:path w="6015990" h="577850">
                <a:moveTo>
                  <a:pt x="0" y="144374"/>
                </a:moveTo>
                <a:lnTo>
                  <a:pt x="144379" y="0"/>
                </a:lnTo>
                <a:lnTo>
                  <a:pt x="6015772" y="0"/>
                </a:lnTo>
                <a:lnTo>
                  <a:pt x="6015772" y="433149"/>
                </a:lnTo>
                <a:lnTo>
                  <a:pt x="5871398" y="577523"/>
                </a:lnTo>
                <a:lnTo>
                  <a:pt x="0" y="577523"/>
                </a:lnTo>
                <a:lnTo>
                  <a:pt x="0" y="144374"/>
                </a:lnTo>
                <a:close/>
              </a:path>
            </a:pathLst>
          </a:custGeom>
          <a:noFill/>
          <a:ln w="12600">
            <a:solidFill>
              <a:srgbClr val="117cb3"/>
            </a:solidFill>
            <a:round/>
          </a:ln>
        </p:spPr>
        <p:style>
          <a:lnRef idx="0"/>
          <a:fillRef idx="0"/>
          <a:effectRef idx="0"/>
          <a:fontRef idx="minor"/>
        </p:style>
      </p:sp>
      <p:sp>
        <p:nvSpPr>
          <p:cNvPr id="383" name="CustomShape 5"/>
          <p:cNvSpPr/>
          <p:nvPr/>
        </p:nvSpPr>
        <p:spPr>
          <a:xfrm>
            <a:off x="1578600" y="3936600"/>
            <a:ext cx="6015240" cy="144000"/>
          </a:xfrm>
          <a:custGeom>
            <a:avLst/>
            <a:gdLst/>
            <a:ahLst/>
            <a:rect l="l" t="t" r="r" b="b"/>
            <a:pathLst>
              <a:path w="6015990" h="144779">
                <a:moveTo>
                  <a:pt x="0" y="144374"/>
                </a:moveTo>
                <a:lnTo>
                  <a:pt x="5871398" y="144374"/>
                </a:lnTo>
                <a:lnTo>
                  <a:pt x="6015772" y="0"/>
                </a:lnTo>
              </a:path>
            </a:pathLst>
          </a:custGeom>
          <a:noFill/>
          <a:ln w="12600">
            <a:solidFill>
              <a:srgbClr val="117cb3"/>
            </a:solidFill>
            <a:round/>
          </a:ln>
        </p:spPr>
        <p:style>
          <a:lnRef idx="0"/>
          <a:fillRef idx="0"/>
          <a:effectRef idx="0"/>
          <a:fontRef idx="minor"/>
        </p:style>
      </p:sp>
      <p:sp>
        <p:nvSpPr>
          <p:cNvPr id="384" name="CustomShape 6"/>
          <p:cNvSpPr/>
          <p:nvPr/>
        </p:nvSpPr>
        <p:spPr>
          <a:xfrm>
            <a:off x="7449840" y="4080960"/>
            <a:ext cx="360" cy="433080"/>
          </a:xfrm>
          <a:custGeom>
            <a:avLst/>
            <a:gdLst/>
            <a:ahLst/>
            <a:rect l="l" t="t" r="r" b="b"/>
            <a:pathLst>
              <a:path w="0" h="433704">
                <a:moveTo>
                  <a:pt x="0" y="0"/>
                </a:moveTo>
                <a:lnTo>
                  <a:pt x="0" y="433149"/>
                </a:lnTo>
              </a:path>
            </a:pathLst>
          </a:custGeom>
          <a:noFill/>
          <a:ln w="12600">
            <a:solidFill>
              <a:srgbClr val="117cb3"/>
            </a:solidFill>
            <a:round/>
          </a:ln>
        </p:spPr>
        <p:style>
          <a:lnRef idx="0"/>
          <a:fillRef idx="0"/>
          <a:effectRef idx="0"/>
          <a:fontRef idx="minor"/>
        </p:style>
      </p:sp>
      <p:sp>
        <p:nvSpPr>
          <p:cNvPr id="385" name="CustomShape 7"/>
          <p:cNvSpPr/>
          <p:nvPr/>
        </p:nvSpPr>
        <p:spPr>
          <a:xfrm>
            <a:off x="1578600" y="4080960"/>
            <a:ext cx="5871240" cy="367200"/>
          </a:xfrm>
          <a:prstGeom prst="rect">
            <a:avLst/>
          </a:prstGeom>
          <a:solidFill>
            <a:srgbClr val="1aaaf7"/>
          </a:solidFill>
          <a:ln>
            <a:noFill/>
          </a:ln>
        </p:spPr>
        <p:style>
          <a:lnRef idx="0"/>
          <a:fillRef idx="0"/>
          <a:effectRef idx="0"/>
          <a:fontRef idx="minor"/>
        </p:style>
        <p:txBody>
          <a:bodyPr lIns="0" rIns="0" tIns="92880" bIns="0">
            <a:spAutoFit/>
          </a:bodyPr>
          <a:p>
            <a:pPr algn="ctr">
              <a:lnSpc>
                <a:spcPct val="100000"/>
              </a:lnSpc>
              <a:spcBef>
                <a:spcPts val="731"/>
              </a:spcBef>
            </a:pPr>
            <a:r>
              <a:rPr b="0" lang="es-ES" sz="1800" spc="-7" strike="noStrike">
                <a:solidFill>
                  <a:srgbClr val="244256"/>
                </a:solidFill>
                <a:latin typeface="Arial"/>
                <a:ea typeface="DejaVu Sans"/>
              </a:rPr>
              <a:t>Kernel</a:t>
            </a:r>
            <a:endParaRPr b="0" lang="en-US" sz="1800" spc="-1" strike="noStrike">
              <a:latin typeface="Arial"/>
            </a:endParaRPr>
          </a:p>
        </p:txBody>
      </p:sp>
      <p:sp>
        <p:nvSpPr>
          <p:cNvPr id="386" name="CustomShape 8"/>
          <p:cNvSpPr/>
          <p:nvPr/>
        </p:nvSpPr>
        <p:spPr>
          <a:xfrm>
            <a:off x="7449840" y="3463200"/>
            <a:ext cx="144000" cy="577080"/>
          </a:xfrm>
          <a:custGeom>
            <a:avLst/>
            <a:gdLst/>
            <a:ahLst/>
            <a:rect l="l" t="t" r="r" b="b"/>
            <a:pathLst>
              <a:path w="144779" h="577850">
                <a:moveTo>
                  <a:pt x="0" y="577523"/>
                </a:moveTo>
                <a:lnTo>
                  <a:pt x="0" y="144374"/>
                </a:lnTo>
                <a:lnTo>
                  <a:pt x="144374" y="0"/>
                </a:lnTo>
                <a:lnTo>
                  <a:pt x="144374" y="433149"/>
                </a:lnTo>
                <a:lnTo>
                  <a:pt x="0" y="577523"/>
                </a:lnTo>
                <a:close/>
              </a:path>
            </a:pathLst>
          </a:custGeom>
          <a:solidFill>
            <a:srgbClr val="00a1a1"/>
          </a:solidFill>
          <a:ln>
            <a:noFill/>
          </a:ln>
        </p:spPr>
        <p:style>
          <a:lnRef idx="0"/>
          <a:fillRef idx="0"/>
          <a:effectRef idx="0"/>
          <a:fontRef idx="minor"/>
        </p:style>
      </p:sp>
      <p:sp>
        <p:nvSpPr>
          <p:cNvPr id="387" name="CustomShape 9"/>
          <p:cNvSpPr/>
          <p:nvPr/>
        </p:nvSpPr>
        <p:spPr>
          <a:xfrm>
            <a:off x="1578600" y="3463200"/>
            <a:ext cx="6015240" cy="144000"/>
          </a:xfrm>
          <a:custGeom>
            <a:avLst/>
            <a:gdLst/>
            <a:ahLst/>
            <a:rect l="l" t="t" r="r" b="b"/>
            <a:pathLst>
              <a:path w="6015990" h="144779">
                <a:moveTo>
                  <a:pt x="5871398" y="144374"/>
                </a:moveTo>
                <a:lnTo>
                  <a:pt x="0" y="144374"/>
                </a:lnTo>
                <a:lnTo>
                  <a:pt x="144379" y="0"/>
                </a:lnTo>
                <a:lnTo>
                  <a:pt x="6015773" y="0"/>
                </a:lnTo>
                <a:lnTo>
                  <a:pt x="5871398" y="144374"/>
                </a:lnTo>
                <a:close/>
              </a:path>
            </a:pathLst>
          </a:custGeom>
          <a:solidFill>
            <a:srgbClr val="33d4d4"/>
          </a:solidFill>
          <a:ln>
            <a:noFill/>
          </a:ln>
        </p:spPr>
        <p:style>
          <a:lnRef idx="0"/>
          <a:fillRef idx="0"/>
          <a:effectRef idx="0"/>
          <a:fontRef idx="minor"/>
        </p:style>
      </p:sp>
      <p:sp>
        <p:nvSpPr>
          <p:cNvPr id="388" name="CustomShape 10"/>
          <p:cNvSpPr/>
          <p:nvPr/>
        </p:nvSpPr>
        <p:spPr>
          <a:xfrm>
            <a:off x="1578600" y="3463200"/>
            <a:ext cx="6015240" cy="577080"/>
          </a:xfrm>
          <a:custGeom>
            <a:avLst/>
            <a:gdLst/>
            <a:ahLst/>
            <a:rect l="l" t="t" r="r" b="b"/>
            <a:pathLst>
              <a:path w="6015990" h="577850">
                <a:moveTo>
                  <a:pt x="0" y="144374"/>
                </a:moveTo>
                <a:lnTo>
                  <a:pt x="144379" y="0"/>
                </a:lnTo>
                <a:lnTo>
                  <a:pt x="6015772" y="0"/>
                </a:lnTo>
                <a:lnTo>
                  <a:pt x="6015772" y="433149"/>
                </a:lnTo>
                <a:lnTo>
                  <a:pt x="5871398" y="577523"/>
                </a:lnTo>
                <a:lnTo>
                  <a:pt x="0" y="577523"/>
                </a:lnTo>
                <a:lnTo>
                  <a:pt x="0" y="144374"/>
                </a:lnTo>
                <a:close/>
              </a:path>
            </a:pathLst>
          </a:custGeom>
          <a:noFill/>
          <a:ln w="12600">
            <a:solidFill>
              <a:srgbClr val="117cb3"/>
            </a:solidFill>
            <a:round/>
          </a:ln>
        </p:spPr>
        <p:style>
          <a:lnRef idx="0"/>
          <a:fillRef idx="0"/>
          <a:effectRef idx="0"/>
          <a:fontRef idx="minor"/>
        </p:style>
      </p:sp>
      <p:sp>
        <p:nvSpPr>
          <p:cNvPr id="389" name="CustomShape 11"/>
          <p:cNvSpPr/>
          <p:nvPr/>
        </p:nvSpPr>
        <p:spPr>
          <a:xfrm>
            <a:off x="1578600" y="3463200"/>
            <a:ext cx="6015240" cy="144000"/>
          </a:xfrm>
          <a:custGeom>
            <a:avLst/>
            <a:gdLst/>
            <a:ahLst/>
            <a:rect l="l" t="t" r="r" b="b"/>
            <a:pathLst>
              <a:path w="6015990" h="144779">
                <a:moveTo>
                  <a:pt x="0" y="144374"/>
                </a:moveTo>
                <a:lnTo>
                  <a:pt x="5871398" y="144374"/>
                </a:lnTo>
                <a:lnTo>
                  <a:pt x="6015772" y="0"/>
                </a:lnTo>
              </a:path>
            </a:pathLst>
          </a:custGeom>
          <a:noFill/>
          <a:ln w="12600">
            <a:solidFill>
              <a:srgbClr val="117cb3"/>
            </a:solidFill>
            <a:round/>
          </a:ln>
        </p:spPr>
        <p:style>
          <a:lnRef idx="0"/>
          <a:fillRef idx="0"/>
          <a:effectRef idx="0"/>
          <a:fontRef idx="minor"/>
        </p:style>
      </p:sp>
      <p:sp>
        <p:nvSpPr>
          <p:cNvPr id="390" name="CustomShape 12"/>
          <p:cNvSpPr/>
          <p:nvPr/>
        </p:nvSpPr>
        <p:spPr>
          <a:xfrm>
            <a:off x="7449840" y="3607560"/>
            <a:ext cx="360" cy="433080"/>
          </a:xfrm>
          <a:custGeom>
            <a:avLst/>
            <a:gdLst/>
            <a:ahLst/>
            <a:rect l="l" t="t" r="r" b="b"/>
            <a:pathLst>
              <a:path w="0" h="433704">
                <a:moveTo>
                  <a:pt x="0" y="0"/>
                </a:moveTo>
                <a:lnTo>
                  <a:pt x="0" y="433149"/>
                </a:lnTo>
              </a:path>
            </a:pathLst>
          </a:custGeom>
          <a:noFill/>
          <a:ln w="12600">
            <a:solidFill>
              <a:srgbClr val="117cb3"/>
            </a:solidFill>
            <a:round/>
          </a:ln>
        </p:spPr>
        <p:style>
          <a:lnRef idx="0"/>
          <a:fillRef idx="0"/>
          <a:effectRef idx="0"/>
          <a:fontRef idx="minor"/>
        </p:style>
      </p:sp>
      <p:sp>
        <p:nvSpPr>
          <p:cNvPr id="391" name="CustomShape 13"/>
          <p:cNvSpPr/>
          <p:nvPr/>
        </p:nvSpPr>
        <p:spPr>
          <a:xfrm>
            <a:off x="7449840" y="2989800"/>
            <a:ext cx="144000" cy="577080"/>
          </a:xfrm>
          <a:custGeom>
            <a:avLst/>
            <a:gdLst/>
            <a:ahLst/>
            <a:rect l="l" t="t" r="r" b="b"/>
            <a:pathLst>
              <a:path w="144779" h="577850">
                <a:moveTo>
                  <a:pt x="0" y="577523"/>
                </a:moveTo>
                <a:lnTo>
                  <a:pt x="0" y="144399"/>
                </a:lnTo>
                <a:lnTo>
                  <a:pt x="144374" y="0"/>
                </a:lnTo>
                <a:lnTo>
                  <a:pt x="144374" y="433149"/>
                </a:lnTo>
                <a:lnTo>
                  <a:pt x="0" y="577523"/>
                </a:lnTo>
                <a:close/>
              </a:path>
            </a:pathLst>
          </a:custGeom>
          <a:solidFill>
            <a:srgbClr val="00a1a1"/>
          </a:solidFill>
          <a:ln>
            <a:noFill/>
          </a:ln>
        </p:spPr>
        <p:style>
          <a:lnRef idx="0"/>
          <a:fillRef idx="0"/>
          <a:effectRef idx="0"/>
          <a:fontRef idx="minor"/>
        </p:style>
      </p:sp>
      <p:sp>
        <p:nvSpPr>
          <p:cNvPr id="392" name="CustomShape 14"/>
          <p:cNvSpPr/>
          <p:nvPr/>
        </p:nvSpPr>
        <p:spPr>
          <a:xfrm>
            <a:off x="1578600" y="2989800"/>
            <a:ext cx="6015240" cy="144000"/>
          </a:xfrm>
          <a:custGeom>
            <a:avLst/>
            <a:gdLst/>
            <a:ahLst/>
            <a:rect l="l" t="t" r="r" b="b"/>
            <a:pathLst>
              <a:path w="6015990" h="144780">
                <a:moveTo>
                  <a:pt x="5871398" y="144399"/>
                </a:moveTo>
                <a:lnTo>
                  <a:pt x="0" y="144399"/>
                </a:lnTo>
                <a:lnTo>
                  <a:pt x="144377" y="0"/>
                </a:lnTo>
                <a:lnTo>
                  <a:pt x="6015773" y="0"/>
                </a:lnTo>
                <a:lnTo>
                  <a:pt x="5871398" y="144399"/>
                </a:lnTo>
                <a:close/>
              </a:path>
            </a:pathLst>
          </a:custGeom>
          <a:solidFill>
            <a:srgbClr val="33d4d4"/>
          </a:solidFill>
          <a:ln>
            <a:noFill/>
          </a:ln>
        </p:spPr>
        <p:style>
          <a:lnRef idx="0"/>
          <a:fillRef idx="0"/>
          <a:effectRef idx="0"/>
          <a:fontRef idx="minor"/>
        </p:style>
      </p:sp>
      <p:sp>
        <p:nvSpPr>
          <p:cNvPr id="393" name="CustomShape 15"/>
          <p:cNvSpPr/>
          <p:nvPr/>
        </p:nvSpPr>
        <p:spPr>
          <a:xfrm>
            <a:off x="1578600" y="2989800"/>
            <a:ext cx="6015240" cy="577080"/>
          </a:xfrm>
          <a:custGeom>
            <a:avLst/>
            <a:gdLst/>
            <a:ahLst/>
            <a:rect l="l" t="t" r="r" b="b"/>
            <a:pathLst>
              <a:path w="6015990" h="577850">
                <a:moveTo>
                  <a:pt x="0" y="144399"/>
                </a:moveTo>
                <a:lnTo>
                  <a:pt x="144377" y="0"/>
                </a:lnTo>
                <a:lnTo>
                  <a:pt x="6015772" y="0"/>
                </a:lnTo>
                <a:lnTo>
                  <a:pt x="6015772" y="433149"/>
                </a:lnTo>
                <a:lnTo>
                  <a:pt x="5871398" y="577523"/>
                </a:lnTo>
                <a:lnTo>
                  <a:pt x="0" y="577523"/>
                </a:lnTo>
                <a:lnTo>
                  <a:pt x="0" y="144399"/>
                </a:lnTo>
                <a:close/>
              </a:path>
            </a:pathLst>
          </a:custGeom>
          <a:noFill/>
          <a:ln w="12600">
            <a:solidFill>
              <a:srgbClr val="117cb3"/>
            </a:solidFill>
            <a:round/>
          </a:ln>
        </p:spPr>
        <p:style>
          <a:lnRef idx="0"/>
          <a:fillRef idx="0"/>
          <a:effectRef idx="0"/>
          <a:fontRef idx="minor"/>
        </p:style>
      </p:sp>
      <p:sp>
        <p:nvSpPr>
          <p:cNvPr id="394" name="CustomShape 16"/>
          <p:cNvSpPr/>
          <p:nvPr/>
        </p:nvSpPr>
        <p:spPr>
          <a:xfrm>
            <a:off x="1578600" y="2989800"/>
            <a:ext cx="6015240" cy="144000"/>
          </a:xfrm>
          <a:custGeom>
            <a:avLst/>
            <a:gdLst/>
            <a:ahLst/>
            <a:rect l="l" t="t" r="r" b="b"/>
            <a:pathLst>
              <a:path w="6015990" h="144780">
                <a:moveTo>
                  <a:pt x="0" y="144399"/>
                </a:moveTo>
                <a:lnTo>
                  <a:pt x="5871398" y="144399"/>
                </a:lnTo>
                <a:lnTo>
                  <a:pt x="6015772" y="0"/>
                </a:lnTo>
              </a:path>
            </a:pathLst>
          </a:custGeom>
          <a:noFill/>
          <a:ln w="12600">
            <a:solidFill>
              <a:srgbClr val="117cb3"/>
            </a:solidFill>
            <a:round/>
          </a:ln>
        </p:spPr>
        <p:style>
          <a:lnRef idx="0"/>
          <a:fillRef idx="0"/>
          <a:effectRef idx="0"/>
          <a:fontRef idx="minor"/>
        </p:style>
      </p:sp>
      <p:sp>
        <p:nvSpPr>
          <p:cNvPr id="395" name="CustomShape 17"/>
          <p:cNvSpPr/>
          <p:nvPr/>
        </p:nvSpPr>
        <p:spPr>
          <a:xfrm>
            <a:off x="7449840" y="3134160"/>
            <a:ext cx="360" cy="433080"/>
          </a:xfrm>
          <a:custGeom>
            <a:avLst/>
            <a:gdLst/>
            <a:ahLst/>
            <a:rect l="l" t="t" r="r" b="b"/>
            <a:pathLst>
              <a:path w="0" h="433704">
                <a:moveTo>
                  <a:pt x="0" y="0"/>
                </a:moveTo>
                <a:lnTo>
                  <a:pt x="0" y="433124"/>
                </a:lnTo>
              </a:path>
            </a:pathLst>
          </a:custGeom>
          <a:noFill/>
          <a:ln w="12600">
            <a:solidFill>
              <a:srgbClr val="117cb3"/>
            </a:solidFill>
            <a:round/>
          </a:ln>
        </p:spPr>
        <p:style>
          <a:lnRef idx="0"/>
          <a:fillRef idx="0"/>
          <a:effectRef idx="0"/>
          <a:fontRef idx="minor"/>
        </p:style>
      </p:sp>
      <p:sp>
        <p:nvSpPr>
          <p:cNvPr id="396" name="CustomShape 18"/>
          <p:cNvSpPr/>
          <p:nvPr/>
        </p:nvSpPr>
        <p:spPr>
          <a:xfrm>
            <a:off x="7449840" y="2514240"/>
            <a:ext cx="144000" cy="577080"/>
          </a:xfrm>
          <a:custGeom>
            <a:avLst/>
            <a:gdLst/>
            <a:ahLst/>
            <a:rect l="l" t="t" r="r" b="b"/>
            <a:pathLst>
              <a:path w="144779" h="577850">
                <a:moveTo>
                  <a:pt x="0" y="577523"/>
                </a:moveTo>
                <a:lnTo>
                  <a:pt x="0" y="144399"/>
                </a:lnTo>
                <a:lnTo>
                  <a:pt x="144374" y="0"/>
                </a:lnTo>
                <a:lnTo>
                  <a:pt x="144374" y="433149"/>
                </a:lnTo>
                <a:lnTo>
                  <a:pt x="0" y="577523"/>
                </a:lnTo>
                <a:close/>
              </a:path>
            </a:pathLst>
          </a:custGeom>
          <a:solidFill>
            <a:srgbClr val="00a1a1"/>
          </a:solidFill>
          <a:ln>
            <a:noFill/>
          </a:ln>
        </p:spPr>
        <p:style>
          <a:lnRef idx="0"/>
          <a:fillRef idx="0"/>
          <a:effectRef idx="0"/>
          <a:fontRef idx="minor"/>
        </p:style>
      </p:sp>
      <p:sp>
        <p:nvSpPr>
          <p:cNvPr id="397" name="CustomShape 19"/>
          <p:cNvSpPr/>
          <p:nvPr/>
        </p:nvSpPr>
        <p:spPr>
          <a:xfrm>
            <a:off x="1578600" y="2514240"/>
            <a:ext cx="6015240" cy="144000"/>
          </a:xfrm>
          <a:custGeom>
            <a:avLst/>
            <a:gdLst/>
            <a:ahLst/>
            <a:rect l="l" t="t" r="r" b="b"/>
            <a:pathLst>
              <a:path w="6015990" h="144780">
                <a:moveTo>
                  <a:pt x="5871398" y="144399"/>
                </a:moveTo>
                <a:lnTo>
                  <a:pt x="0" y="144399"/>
                </a:lnTo>
                <a:lnTo>
                  <a:pt x="144377" y="0"/>
                </a:lnTo>
                <a:lnTo>
                  <a:pt x="6015773" y="0"/>
                </a:lnTo>
                <a:lnTo>
                  <a:pt x="5871398" y="144399"/>
                </a:lnTo>
                <a:close/>
              </a:path>
            </a:pathLst>
          </a:custGeom>
          <a:solidFill>
            <a:srgbClr val="33d4d4"/>
          </a:solidFill>
          <a:ln>
            <a:noFill/>
          </a:ln>
        </p:spPr>
        <p:style>
          <a:lnRef idx="0"/>
          <a:fillRef idx="0"/>
          <a:effectRef idx="0"/>
          <a:fontRef idx="minor"/>
        </p:style>
      </p:sp>
      <p:sp>
        <p:nvSpPr>
          <p:cNvPr id="398" name="CustomShape 20"/>
          <p:cNvSpPr/>
          <p:nvPr/>
        </p:nvSpPr>
        <p:spPr>
          <a:xfrm>
            <a:off x="1578600" y="2514240"/>
            <a:ext cx="6015240" cy="577080"/>
          </a:xfrm>
          <a:custGeom>
            <a:avLst/>
            <a:gdLst/>
            <a:ahLst/>
            <a:rect l="l" t="t" r="r" b="b"/>
            <a:pathLst>
              <a:path w="6015990" h="577850">
                <a:moveTo>
                  <a:pt x="0" y="144399"/>
                </a:moveTo>
                <a:lnTo>
                  <a:pt x="144377" y="0"/>
                </a:lnTo>
                <a:lnTo>
                  <a:pt x="6015772" y="0"/>
                </a:lnTo>
                <a:lnTo>
                  <a:pt x="6015772" y="433149"/>
                </a:lnTo>
                <a:lnTo>
                  <a:pt x="5871398" y="577523"/>
                </a:lnTo>
                <a:lnTo>
                  <a:pt x="0" y="577523"/>
                </a:lnTo>
                <a:lnTo>
                  <a:pt x="0" y="144399"/>
                </a:lnTo>
                <a:close/>
              </a:path>
            </a:pathLst>
          </a:custGeom>
          <a:noFill/>
          <a:ln w="12600">
            <a:solidFill>
              <a:srgbClr val="117cb3"/>
            </a:solidFill>
            <a:round/>
          </a:ln>
        </p:spPr>
        <p:style>
          <a:lnRef idx="0"/>
          <a:fillRef idx="0"/>
          <a:effectRef idx="0"/>
          <a:fontRef idx="minor"/>
        </p:style>
      </p:sp>
      <p:sp>
        <p:nvSpPr>
          <p:cNvPr id="399" name="CustomShape 21"/>
          <p:cNvSpPr/>
          <p:nvPr/>
        </p:nvSpPr>
        <p:spPr>
          <a:xfrm>
            <a:off x="1578600" y="2514240"/>
            <a:ext cx="6015240" cy="144000"/>
          </a:xfrm>
          <a:custGeom>
            <a:avLst/>
            <a:gdLst/>
            <a:ahLst/>
            <a:rect l="l" t="t" r="r" b="b"/>
            <a:pathLst>
              <a:path w="6015990" h="144780">
                <a:moveTo>
                  <a:pt x="0" y="144399"/>
                </a:moveTo>
                <a:lnTo>
                  <a:pt x="5871398" y="144399"/>
                </a:lnTo>
                <a:lnTo>
                  <a:pt x="6015772" y="0"/>
                </a:lnTo>
              </a:path>
            </a:pathLst>
          </a:custGeom>
          <a:noFill/>
          <a:ln w="12600">
            <a:solidFill>
              <a:srgbClr val="117cb3"/>
            </a:solidFill>
            <a:round/>
          </a:ln>
        </p:spPr>
        <p:style>
          <a:lnRef idx="0"/>
          <a:fillRef idx="0"/>
          <a:effectRef idx="0"/>
          <a:fontRef idx="minor"/>
        </p:style>
      </p:sp>
      <p:sp>
        <p:nvSpPr>
          <p:cNvPr id="400" name="CustomShape 22"/>
          <p:cNvSpPr/>
          <p:nvPr/>
        </p:nvSpPr>
        <p:spPr>
          <a:xfrm>
            <a:off x="7449840" y="2658600"/>
            <a:ext cx="360" cy="433080"/>
          </a:xfrm>
          <a:custGeom>
            <a:avLst/>
            <a:gdLst/>
            <a:ahLst/>
            <a:rect l="l" t="t" r="r" b="b"/>
            <a:pathLst>
              <a:path w="0" h="433705">
                <a:moveTo>
                  <a:pt x="0" y="0"/>
                </a:moveTo>
                <a:lnTo>
                  <a:pt x="0" y="433124"/>
                </a:lnTo>
              </a:path>
            </a:pathLst>
          </a:custGeom>
          <a:noFill/>
          <a:ln w="12600">
            <a:solidFill>
              <a:srgbClr val="117cb3"/>
            </a:solidFill>
            <a:round/>
          </a:ln>
        </p:spPr>
        <p:style>
          <a:lnRef idx="0"/>
          <a:fillRef idx="0"/>
          <a:effectRef idx="0"/>
          <a:fontRef idx="minor"/>
        </p:style>
      </p:sp>
      <p:sp>
        <p:nvSpPr>
          <p:cNvPr id="401" name="CustomShape 23"/>
          <p:cNvSpPr/>
          <p:nvPr/>
        </p:nvSpPr>
        <p:spPr>
          <a:xfrm>
            <a:off x="7449840" y="2038680"/>
            <a:ext cx="144000" cy="577080"/>
          </a:xfrm>
          <a:custGeom>
            <a:avLst/>
            <a:gdLst/>
            <a:ahLst/>
            <a:rect l="l" t="t" r="r" b="b"/>
            <a:pathLst>
              <a:path w="144779" h="577850">
                <a:moveTo>
                  <a:pt x="0" y="577513"/>
                </a:moveTo>
                <a:lnTo>
                  <a:pt x="0" y="144379"/>
                </a:lnTo>
                <a:lnTo>
                  <a:pt x="144374" y="0"/>
                </a:lnTo>
                <a:lnTo>
                  <a:pt x="144374" y="433136"/>
                </a:lnTo>
                <a:lnTo>
                  <a:pt x="0" y="577513"/>
                </a:lnTo>
                <a:close/>
              </a:path>
            </a:pathLst>
          </a:custGeom>
          <a:solidFill>
            <a:srgbClr val="00a1a1"/>
          </a:solidFill>
          <a:ln>
            <a:noFill/>
          </a:ln>
        </p:spPr>
        <p:style>
          <a:lnRef idx="0"/>
          <a:fillRef idx="0"/>
          <a:effectRef idx="0"/>
          <a:fontRef idx="minor"/>
        </p:style>
      </p:sp>
      <p:sp>
        <p:nvSpPr>
          <p:cNvPr id="402" name="CustomShape 24"/>
          <p:cNvSpPr/>
          <p:nvPr/>
        </p:nvSpPr>
        <p:spPr>
          <a:xfrm>
            <a:off x="1578600" y="2038680"/>
            <a:ext cx="6015240" cy="144000"/>
          </a:xfrm>
          <a:custGeom>
            <a:avLst/>
            <a:gdLst/>
            <a:ahLst/>
            <a:rect l="l" t="t" r="r" b="b"/>
            <a:pathLst>
              <a:path w="6015990" h="144780">
                <a:moveTo>
                  <a:pt x="5871398" y="144379"/>
                </a:moveTo>
                <a:lnTo>
                  <a:pt x="0" y="144379"/>
                </a:lnTo>
                <a:lnTo>
                  <a:pt x="144377" y="0"/>
                </a:lnTo>
                <a:lnTo>
                  <a:pt x="6015773" y="0"/>
                </a:lnTo>
                <a:lnTo>
                  <a:pt x="5871398" y="144379"/>
                </a:lnTo>
                <a:close/>
              </a:path>
            </a:pathLst>
          </a:custGeom>
          <a:solidFill>
            <a:srgbClr val="33d4d4"/>
          </a:solidFill>
          <a:ln>
            <a:noFill/>
          </a:ln>
        </p:spPr>
        <p:style>
          <a:lnRef idx="0"/>
          <a:fillRef idx="0"/>
          <a:effectRef idx="0"/>
          <a:fontRef idx="minor"/>
        </p:style>
      </p:sp>
      <p:sp>
        <p:nvSpPr>
          <p:cNvPr id="403" name="CustomShape 25"/>
          <p:cNvSpPr/>
          <p:nvPr/>
        </p:nvSpPr>
        <p:spPr>
          <a:xfrm>
            <a:off x="1578600" y="2038680"/>
            <a:ext cx="6015240" cy="577080"/>
          </a:xfrm>
          <a:custGeom>
            <a:avLst/>
            <a:gdLst/>
            <a:ahLst/>
            <a:rect l="l" t="t" r="r" b="b"/>
            <a:pathLst>
              <a:path w="6015990" h="577850">
                <a:moveTo>
                  <a:pt x="0" y="144379"/>
                </a:moveTo>
                <a:lnTo>
                  <a:pt x="144377" y="0"/>
                </a:lnTo>
                <a:lnTo>
                  <a:pt x="6015772" y="0"/>
                </a:lnTo>
                <a:lnTo>
                  <a:pt x="6015772" y="433136"/>
                </a:lnTo>
                <a:lnTo>
                  <a:pt x="5871398" y="577513"/>
                </a:lnTo>
                <a:lnTo>
                  <a:pt x="0" y="577513"/>
                </a:lnTo>
                <a:lnTo>
                  <a:pt x="0" y="144379"/>
                </a:lnTo>
                <a:close/>
              </a:path>
            </a:pathLst>
          </a:custGeom>
          <a:noFill/>
          <a:ln w="12600">
            <a:solidFill>
              <a:srgbClr val="117cb3"/>
            </a:solidFill>
            <a:round/>
          </a:ln>
        </p:spPr>
        <p:style>
          <a:lnRef idx="0"/>
          <a:fillRef idx="0"/>
          <a:effectRef idx="0"/>
          <a:fontRef idx="minor"/>
        </p:style>
      </p:sp>
      <p:sp>
        <p:nvSpPr>
          <p:cNvPr id="404" name="CustomShape 26"/>
          <p:cNvSpPr/>
          <p:nvPr/>
        </p:nvSpPr>
        <p:spPr>
          <a:xfrm>
            <a:off x="1578600" y="2038680"/>
            <a:ext cx="6015240" cy="144000"/>
          </a:xfrm>
          <a:custGeom>
            <a:avLst/>
            <a:gdLst/>
            <a:ahLst/>
            <a:rect l="l" t="t" r="r" b="b"/>
            <a:pathLst>
              <a:path w="6015990" h="144780">
                <a:moveTo>
                  <a:pt x="0" y="144379"/>
                </a:moveTo>
                <a:lnTo>
                  <a:pt x="5871398" y="144379"/>
                </a:lnTo>
                <a:lnTo>
                  <a:pt x="6015772" y="0"/>
                </a:lnTo>
              </a:path>
            </a:pathLst>
          </a:custGeom>
          <a:noFill/>
          <a:ln w="12600">
            <a:solidFill>
              <a:srgbClr val="117cb3"/>
            </a:solidFill>
            <a:round/>
          </a:ln>
        </p:spPr>
        <p:style>
          <a:lnRef idx="0"/>
          <a:fillRef idx="0"/>
          <a:effectRef idx="0"/>
          <a:fontRef idx="minor"/>
        </p:style>
      </p:sp>
      <p:sp>
        <p:nvSpPr>
          <p:cNvPr id="405" name="CustomShape 27"/>
          <p:cNvSpPr/>
          <p:nvPr/>
        </p:nvSpPr>
        <p:spPr>
          <a:xfrm>
            <a:off x="7449840" y="2183040"/>
            <a:ext cx="360" cy="433080"/>
          </a:xfrm>
          <a:custGeom>
            <a:avLst/>
            <a:gdLst/>
            <a:ahLst/>
            <a:rect l="l" t="t" r="r" b="b"/>
            <a:pathLst>
              <a:path w="0" h="433705">
                <a:moveTo>
                  <a:pt x="0" y="0"/>
                </a:moveTo>
                <a:lnTo>
                  <a:pt x="0" y="433134"/>
                </a:lnTo>
              </a:path>
            </a:pathLst>
          </a:custGeom>
          <a:noFill/>
          <a:ln w="12600">
            <a:solidFill>
              <a:srgbClr val="117cb3"/>
            </a:solidFill>
            <a:round/>
          </a:ln>
        </p:spPr>
        <p:style>
          <a:lnRef idx="0"/>
          <a:fillRef idx="0"/>
          <a:effectRef idx="0"/>
          <a:fontRef idx="minor"/>
        </p:style>
      </p:sp>
      <p:sp>
        <p:nvSpPr>
          <p:cNvPr id="406" name="CustomShape 28"/>
          <p:cNvSpPr/>
          <p:nvPr/>
        </p:nvSpPr>
        <p:spPr>
          <a:xfrm>
            <a:off x="7449840" y="1560600"/>
            <a:ext cx="144000" cy="577080"/>
          </a:xfrm>
          <a:custGeom>
            <a:avLst/>
            <a:gdLst/>
            <a:ahLst/>
            <a:rect l="l" t="t" r="r" b="b"/>
            <a:pathLst>
              <a:path w="144779" h="577850">
                <a:moveTo>
                  <a:pt x="0" y="577513"/>
                </a:moveTo>
                <a:lnTo>
                  <a:pt x="0" y="144379"/>
                </a:lnTo>
                <a:lnTo>
                  <a:pt x="144374" y="0"/>
                </a:lnTo>
                <a:lnTo>
                  <a:pt x="144374" y="433134"/>
                </a:lnTo>
                <a:lnTo>
                  <a:pt x="0" y="577513"/>
                </a:lnTo>
                <a:close/>
              </a:path>
            </a:pathLst>
          </a:custGeom>
          <a:solidFill>
            <a:srgbClr val="00a1a1"/>
          </a:solidFill>
          <a:ln>
            <a:noFill/>
          </a:ln>
        </p:spPr>
        <p:style>
          <a:lnRef idx="0"/>
          <a:fillRef idx="0"/>
          <a:effectRef idx="0"/>
          <a:fontRef idx="minor"/>
        </p:style>
      </p:sp>
      <p:sp>
        <p:nvSpPr>
          <p:cNvPr id="407" name="CustomShape 29"/>
          <p:cNvSpPr/>
          <p:nvPr/>
        </p:nvSpPr>
        <p:spPr>
          <a:xfrm>
            <a:off x="1578600" y="1560600"/>
            <a:ext cx="6015240" cy="144000"/>
          </a:xfrm>
          <a:custGeom>
            <a:avLst/>
            <a:gdLst/>
            <a:ahLst/>
            <a:rect l="l" t="t" r="r" b="b"/>
            <a:pathLst>
              <a:path w="6015990" h="144780">
                <a:moveTo>
                  <a:pt x="5871400" y="144379"/>
                </a:moveTo>
                <a:lnTo>
                  <a:pt x="0" y="144379"/>
                </a:lnTo>
                <a:lnTo>
                  <a:pt x="144379" y="0"/>
                </a:lnTo>
                <a:lnTo>
                  <a:pt x="6015775" y="0"/>
                </a:lnTo>
                <a:lnTo>
                  <a:pt x="5871400" y="144379"/>
                </a:lnTo>
                <a:close/>
              </a:path>
            </a:pathLst>
          </a:custGeom>
          <a:solidFill>
            <a:srgbClr val="33d4d4"/>
          </a:solidFill>
          <a:ln>
            <a:noFill/>
          </a:ln>
        </p:spPr>
        <p:style>
          <a:lnRef idx="0"/>
          <a:fillRef idx="0"/>
          <a:effectRef idx="0"/>
          <a:fontRef idx="minor"/>
        </p:style>
      </p:sp>
      <p:sp>
        <p:nvSpPr>
          <p:cNvPr id="408" name="CustomShape 30"/>
          <p:cNvSpPr/>
          <p:nvPr/>
        </p:nvSpPr>
        <p:spPr>
          <a:xfrm>
            <a:off x="1578600" y="1560600"/>
            <a:ext cx="6015240" cy="577080"/>
          </a:xfrm>
          <a:custGeom>
            <a:avLst/>
            <a:gdLst/>
            <a:ahLst/>
            <a:rect l="l" t="t" r="r" b="b"/>
            <a:pathLst>
              <a:path w="6015990" h="577850">
                <a:moveTo>
                  <a:pt x="0" y="144379"/>
                </a:moveTo>
                <a:lnTo>
                  <a:pt x="144379" y="0"/>
                </a:lnTo>
                <a:lnTo>
                  <a:pt x="6015775" y="0"/>
                </a:lnTo>
                <a:lnTo>
                  <a:pt x="6015775" y="433134"/>
                </a:lnTo>
                <a:lnTo>
                  <a:pt x="5871400" y="577513"/>
                </a:lnTo>
                <a:lnTo>
                  <a:pt x="0" y="577513"/>
                </a:lnTo>
                <a:lnTo>
                  <a:pt x="0" y="144379"/>
                </a:lnTo>
                <a:close/>
              </a:path>
            </a:pathLst>
          </a:custGeom>
          <a:noFill/>
          <a:ln w="12600">
            <a:solidFill>
              <a:srgbClr val="117cb3"/>
            </a:solidFill>
            <a:round/>
          </a:ln>
        </p:spPr>
        <p:style>
          <a:lnRef idx="0"/>
          <a:fillRef idx="0"/>
          <a:effectRef idx="0"/>
          <a:fontRef idx="minor"/>
        </p:style>
      </p:sp>
      <p:sp>
        <p:nvSpPr>
          <p:cNvPr id="409" name="CustomShape 31"/>
          <p:cNvSpPr/>
          <p:nvPr/>
        </p:nvSpPr>
        <p:spPr>
          <a:xfrm>
            <a:off x="1578600" y="1560600"/>
            <a:ext cx="6015240" cy="144000"/>
          </a:xfrm>
          <a:custGeom>
            <a:avLst/>
            <a:gdLst/>
            <a:ahLst/>
            <a:rect l="l" t="t" r="r" b="b"/>
            <a:pathLst>
              <a:path w="6015990" h="144780">
                <a:moveTo>
                  <a:pt x="0" y="144379"/>
                </a:moveTo>
                <a:lnTo>
                  <a:pt x="5871400" y="144379"/>
                </a:lnTo>
                <a:lnTo>
                  <a:pt x="6015775" y="0"/>
                </a:lnTo>
              </a:path>
            </a:pathLst>
          </a:custGeom>
          <a:noFill/>
          <a:ln w="12600">
            <a:solidFill>
              <a:srgbClr val="117cb3"/>
            </a:solidFill>
            <a:round/>
          </a:ln>
        </p:spPr>
        <p:style>
          <a:lnRef idx="0"/>
          <a:fillRef idx="0"/>
          <a:effectRef idx="0"/>
          <a:fontRef idx="minor"/>
        </p:style>
      </p:sp>
      <p:sp>
        <p:nvSpPr>
          <p:cNvPr id="410" name="CustomShape 32"/>
          <p:cNvSpPr/>
          <p:nvPr/>
        </p:nvSpPr>
        <p:spPr>
          <a:xfrm>
            <a:off x="7449840" y="1704960"/>
            <a:ext cx="360" cy="433080"/>
          </a:xfrm>
          <a:custGeom>
            <a:avLst/>
            <a:gdLst/>
            <a:ahLst/>
            <a:rect l="l" t="t" r="r" b="b"/>
            <a:pathLst>
              <a:path w="0" h="433705">
                <a:moveTo>
                  <a:pt x="0" y="0"/>
                </a:moveTo>
                <a:lnTo>
                  <a:pt x="0" y="433134"/>
                </a:lnTo>
              </a:path>
            </a:pathLst>
          </a:custGeom>
          <a:noFill/>
          <a:ln w="12600">
            <a:solidFill>
              <a:srgbClr val="117cb3"/>
            </a:solidFill>
            <a:round/>
          </a:ln>
        </p:spPr>
        <p:style>
          <a:lnRef idx="0"/>
          <a:fillRef idx="0"/>
          <a:effectRef idx="0"/>
          <a:fontRef idx="minor"/>
        </p:style>
      </p:sp>
      <p:sp>
        <p:nvSpPr>
          <p:cNvPr id="411" name="CustomShape 33"/>
          <p:cNvSpPr/>
          <p:nvPr/>
        </p:nvSpPr>
        <p:spPr>
          <a:xfrm>
            <a:off x="7449840" y="1075680"/>
            <a:ext cx="144000" cy="577080"/>
          </a:xfrm>
          <a:custGeom>
            <a:avLst/>
            <a:gdLst/>
            <a:ahLst/>
            <a:rect l="l" t="t" r="r" b="b"/>
            <a:pathLst>
              <a:path w="144779" h="577850">
                <a:moveTo>
                  <a:pt x="0" y="577513"/>
                </a:moveTo>
                <a:lnTo>
                  <a:pt x="0" y="144379"/>
                </a:lnTo>
                <a:lnTo>
                  <a:pt x="144374" y="0"/>
                </a:lnTo>
                <a:lnTo>
                  <a:pt x="144374" y="433136"/>
                </a:lnTo>
                <a:lnTo>
                  <a:pt x="0" y="577513"/>
                </a:lnTo>
                <a:close/>
              </a:path>
            </a:pathLst>
          </a:custGeom>
          <a:solidFill>
            <a:srgbClr val="00a1a1"/>
          </a:solidFill>
          <a:ln>
            <a:noFill/>
          </a:ln>
        </p:spPr>
        <p:style>
          <a:lnRef idx="0"/>
          <a:fillRef idx="0"/>
          <a:effectRef idx="0"/>
          <a:fontRef idx="minor"/>
        </p:style>
      </p:sp>
      <p:sp>
        <p:nvSpPr>
          <p:cNvPr id="412" name="CustomShape 34"/>
          <p:cNvSpPr/>
          <p:nvPr/>
        </p:nvSpPr>
        <p:spPr>
          <a:xfrm>
            <a:off x="1578600" y="1075680"/>
            <a:ext cx="6015240" cy="144000"/>
          </a:xfrm>
          <a:custGeom>
            <a:avLst/>
            <a:gdLst/>
            <a:ahLst/>
            <a:rect l="l" t="t" r="r" b="b"/>
            <a:pathLst>
              <a:path w="6015990" h="144780">
                <a:moveTo>
                  <a:pt x="5871400" y="144379"/>
                </a:moveTo>
                <a:lnTo>
                  <a:pt x="0" y="144379"/>
                </a:lnTo>
                <a:lnTo>
                  <a:pt x="144379" y="0"/>
                </a:lnTo>
                <a:lnTo>
                  <a:pt x="6015775" y="0"/>
                </a:lnTo>
                <a:lnTo>
                  <a:pt x="5871400" y="144379"/>
                </a:lnTo>
                <a:close/>
              </a:path>
            </a:pathLst>
          </a:custGeom>
          <a:solidFill>
            <a:srgbClr val="33d4d4"/>
          </a:solidFill>
          <a:ln>
            <a:noFill/>
          </a:ln>
        </p:spPr>
        <p:style>
          <a:lnRef idx="0"/>
          <a:fillRef idx="0"/>
          <a:effectRef idx="0"/>
          <a:fontRef idx="minor"/>
        </p:style>
      </p:sp>
      <p:sp>
        <p:nvSpPr>
          <p:cNvPr id="413" name="CustomShape 35"/>
          <p:cNvSpPr/>
          <p:nvPr/>
        </p:nvSpPr>
        <p:spPr>
          <a:xfrm>
            <a:off x="1578600" y="1075680"/>
            <a:ext cx="6015240" cy="577080"/>
          </a:xfrm>
          <a:custGeom>
            <a:avLst/>
            <a:gdLst/>
            <a:ahLst/>
            <a:rect l="l" t="t" r="r" b="b"/>
            <a:pathLst>
              <a:path w="6015990" h="577850">
                <a:moveTo>
                  <a:pt x="0" y="144379"/>
                </a:moveTo>
                <a:lnTo>
                  <a:pt x="144379" y="0"/>
                </a:lnTo>
                <a:lnTo>
                  <a:pt x="6015775" y="0"/>
                </a:lnTo>
                <a:lnTo>
                  <a:pt x="6015775" y="433136"/>
                </a:lnTo>
                <a:lnTo>
                  <a:pt x="5871400" y="577513"/>
                </a:lnTo>
                <a:lnTo>
                  <a:pt x="0" y="577513"/>
                </a:lnTo>
                <a:lnTo>
                  <a:pt x="0" y="144379"/>
                </a:lnTo>
                <a:close/>
              </a:path>
            </a:pathLst>
          </a:custGeom>
          <a:noFill/>
          <a:ln w="12600">
            <a:solidFill>
              <a:srgbClr val="117cb3"/>
            </a:solidFill>
            <a:round/>
          </a:ln>
        </p:spPr>
        <p:style>
          <a:lnRef idx="0"/>
          <a:fillRef idx="0"/>
          <a:effectRef idx="0"/>
          <a:fontRef idx="minor"/>
        </p:style>
      </p:sp>
      <p:sp>
        <p:nvSpPr>
          <p:cNvPr id="414" name="CustomShape 36"/>
          <p:cNvSpPr/>
          <p:nvPr/>
        </p:nvSpPr>
        <p:spPr>
          <a:xfrm>
            <a:off x="1578600" y="1075680"/>
            <a:ext cx="6015240" cy="144000"/>
          </a:xfrm>
          <a:custGeom>
            <a:avLst/>
            <a:gdLst/>
            <a:ahLst/>
            <a:rect l="l" t="t" r="r" b="b"/>
            <a:pathLst>
              <a:path w="6015990" h="144780">
                <a:moveTo>
                  <a:pt x="0" y="144379"/>
                </a:moveTo>
                <a:lnTo>
                  <a:pt x="5871400" y="144379"/>
                </a:lnTo>
                <a:lnTo>
                  <a:pt x="6015775" y="0"/>
                </a:lnTo>
              </a:path>
            </a:pathLst>
          </a:custGeom>
          <a:noFill/>
          <a:ln w="12600">
            <a:solidFill>
              <a:srgbClr val="117cb3"/>
            </a:solidFill>
            <a:round/>
          </a:ln>
        </p:spPr>
        <p:style>
          <a:lnRef idx="0"/>
          <a:fillRef idx="0"/>
          <a:effectRef idx="0"/>
          <a:fontRef idx="minor"/>
        </p:style>
      </p:sp>
      <p:sp>
        <p:nvSpPr>
          <p:cNvPr id="415" name="CustomShape 37"/>
          <p:cNvSpPr/>
          <p:nvPr/>
        </p:nvSpPr>
        <p:spPr>
          <a:xfrm>
            <a:off x="7449840" y="1220040"/>
            <a:ext cx="360" cy="433080"/>
          </a:xfrm>
          <a:custGeom>
            <a:avLst/>
            <a:gdLst/>
            <a:ahLst/>
            <a:rect l="l" t="t" r="r" b="b"/>
            <a:pathLst>
              <a:path w="0" h="433705">
                <a:moveTo>
                  <a:pt x="0" y="0"/>
                </a:moveTo>
                <a:lnTo>
                  <a:pt x="0" y="433134"/>
                </a:lnTo>
              </a:path>
            </a:pathLst>
          </a:custGeom>
          <a:noFill/>
          <a:ln w="12600">
            <a:solidFill>
              <a:srgbClr val="117cb3"/>
            </a:solidFill>
            <a:round/>
          </a:ln>
        </p:spPr>
        <p:style>
          <a:lnRef idx="0"/>
          <a:fillRef idx="0"/>
          <a:effectRef idx="0"/>
          <a:fontRef idx="minor"/>
        </p:style>
      </p:sp>
      <p:sp>
        <p:nvSpPr>
          <p:cNvPr id="416" name="CustomShape 38"/>
          <p:cNvSpPr/>
          <p:nvPr/>
        </p:nvSpPr>
        <p:spPr>
          <a:xfrm>
            <a:off x="1578600" y="3607560"/>
            <a:ext cx="5871240" cy="325080"/>
          </a:xfrm>
          <a:prstGeom prst="rect">
            <a:avLst/>
          </a:prstGeom>
          <a:solidFill>
            <a:srgbClr val="00caca"/>
          </a:solidFill>
          <a:ln>
            <a:noFill/>
          </a:ln>
        </p:spPr>
        <p:style>
          <a:lnRef idx="0"/>
          <a:fillRef idx="0"/>
          <a:effectRef idx="0"/>
          <a:fontRef idx="minor"/>
        </p:style>
        <p:txBody>
          <a:bodyPr lIns="0" rIns="0" tIns="50760" bIns="0">
            <a:spAutoFit/>
          </a:bodyPr>
          <a:p>
            <a:pPr algn="ctr">
              <a:lnSpc>
                <a:spcPct val="100000"/>
              </a:lnSpc>
              <a:spcBef>
                <a:spcPts val="400"/>
              </a:spcBef>
            </a:pPr>
            <a:r>
              <a:rPr b="0" lang="es-ES" sz="1800" spc="-1" strike="noStrike">
                <a:solidFill>
                  <a:srgbClr val="000000"/>
                </a:solidFill>
                <a:latin typeface="Arial"/>
                <a:ea typeface="DejaVu Sans"/>
              </a:rPr>
              <a:t>FROM</a:t>
            </a:r>
            <a:endParaRPr b="0" lang="en-US" sz="1800" spc="-1" strike="noStrike">
              <a:latin typeface="Arial"/>
            </a:endParaRPr>
          </a:p>
        </p:txBody>
      </p:sp>
      <p:sp>
        <p:nvSpPr>
          <p:cNvPr id="417" name="CustomShape 39"/>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AE85BA2B-EF70-4611-80E6-E1EFBF10857A}" type="slidenum">
              <a:rPr b="0" lang="es-ES" sz="1000" spc="-1" strike="noStrike">
                <a:solidFill>
                  <a:srgbClr val="1aaaf7"/>
                </a:solidFill>
                <a:latin typeface="Arial"/>
              </a:rPr>
              <a:t>&lt;number&gt;</a:t>
            </a:fld>
            <a:endParaRPr b="0" lang="en-US" sz="1000" spc="-1" strike="noStrike">
              <a:latin typeface="Arial"/>
            </a:endParaRPr>
          </a:p>
        </p:txBody>
      </p:sp>
      <p:sp>
        <p:nvSpPr>
          <p:cNvPr id="418" name="CustomShape 40"/>
          <p:cNvSpPr/>
          <p:nvPr/>
        </p:nvSpPr>
        <p:spPr>
          <a:xfrm>
            <a:off x="1578600" y="3134160"/>
            <a:ext cx="5871240" cy="323280"/>
          </a:xfrm>
          <a:prstGeom prst="rect">
            <a:avLst/>
          </a:prstGeom>
          <a:solidFill>
            <a:srgbClr val="00caca"/>
          </a:solidFill>
          <a:ln>
            <a:noFill/>
          </a:ln>
        </p:spPr>
        <p:style>
          <a:lnRef idx="0"/>
          <a:fillRef idx="0"/>
          <a:effectRef idx="0"/>
          <a:fontRef idx="minor"/>
        </p:style>
        <p:txBody>
          <a:bodyPr lIns="0" rIns="0" tIns="48960" bIns="0">
            <a:spAutoFit/>
          </a:bodyPr>
          <a:p>
            <a:pPr marL="1791360">
              <a:lnSpc>
                <a:spcPct val="100000"/>
              </a:lnSpc>
              <a:spcBef>
                <a:spcPts val="383"/>
              </a:spcBef>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RUN</a:t>
            </a:r>
            <a:endParaRPr b="0" lang="en-US" sz="1800" spc="-1" strike="noStrike">
              <a:latin typeface="Arial"/>
            </a:endParaRPr>
          </a:p>
        </p:txBody>
      </p:sp>
      <p:sp>
        <p:nvSpPr>
          <p:cNvPr id="419" name="CustomShape 41"/>
          <p:cNvSpPr/>
          <p:nvPr/>
        </p:nvSpPr>
        <p:spPr>
          <a:xfrm>
            <a:off x="1578600" y="2658600"/>
            <a:ext cx="5871240" cy="325080"/>
          </a:xfrm>
          <a:prstGeom prst="rect">
            <a:avLst/>
          </a:prstGeom>
          <a:solidFill>
            <a:srgbClr val="00caca"/>
          </a:solidFill>
          <a:ln>
            <a:noFill/>
          </a:ln>
        </p:spPr>
        <p:style>
          <a:lnRef idx="0"/>
          <a:fillRef idx="0"/>
          <a:effectRef idx="0"/>
          <a:fontRef idx="minor"/>
        </p:style>
        <p:txBody>
          <a:bodyPr lIns="0" rIns="0" tIns="50760" bIns="0">
            <a:spAutoFit/>
          </a:bodyPr>
          <a:p>
            <a:pPr algn="ctr">
              <a:lnSpc>
                <a:spcPct val="100000"/>
              </a:lnSpc>
              <a:spcBef>
                <a:spcPts val="400"/>
              </a:spcBef>
            </a:pPr>
            <a:r>
              <a:rPr b="0" lang="es-ES" sz="1800" spc="-7" strike="noStrike">
                <a:solidFill>
                  <a:srgbClr val="244256"/>
                </a:solidFill>
                <a:latin typeface="Arial"/>
                <a:ea typeface="DejaVu Sans"/>
              </a:rPr>
              <a:t>WORKDIR</a:t>
            </a:r>
            <a:endParaRPr b="0" lang="en-US" sz="1800" spc="-1" strike="noStrike">
              <a:latin typeface="Arial"/>
            </a:endParaRPr>
          </a:p>
        </p:txBody>
      </p:sp>
      <p:sp>
        <p:nvSpPr>
          <p:cNvPr id="420" name="CustomShape 42"/>
          <p:cNvSpPr/>
          <p:nvPr/>
        </p:nvSpPr>
        <p:spPr>
          <a:xfrm>
            <a:off x="1578600" y="2183040"/>
            <a:ext cx="5871240" cy="337320"/>
          </a:xfrm>
          <a:prstGeom prst="rect">
            <a:avLst/>
          </a:prstGeom>
          <a:solidFill>
            <a:srgbClr val="00caca"/>
          </a:solidFill>
          <a:ln>
            <a:noFill/>
          </a:ln>
        </p:spPr>
        <p:style>
          <a:lnRef idx="0"/>
          <a:fillRef idx="0"/>
          <a:effectRef idx="0"/>
          <a:fontRef idx="minor"/>
        </p:style>
        <p:txBody>
          <a:bodyPr lIns="0" rIns="0" tIns="63000" bIns="0">
            <a:spAutoFit/>
          </a:bodyPr>
          <a:p>
            <a:pPr marL="1886760">
              <a:lnSpc>
                <a:spcPct val="100000"/>
              </a:lnSpc>
              <a:spcBef>
                <a:spcPts val="496"/>
              </a:spcBef>
            </a:pPr>
            <a:r>
              <a:rPr b="0" lang="es-ES" sz="1800" spc="-7" strike="noStrike">
                <a:solidFill>
                  <a:srgbClr val="244256"/>
                </a:solidFill>
                <a:latin typeface="Arial"/>
                <a:ea typeface="DejaVu Sans"/>
              </a:rPr>
              <a:t>          </a:t>
            </a:r>
            <a:r>
              <a:rPr b="0" lang="es-ES" sz="1800" spc="-7" strike="noStrike">
                <a:solidFill>
                  <a:srgbClr val="17375e"/>
                </a:solidFill>
                <a:latin typeface="Arial"/>
                <a:ea typeface="DejaVu Sans"/>
              </a:rPr>
              <a:t>COPY</a:t>
            </a:r>
            <a:endParaRPr b="0" lang="en-US" sz="1800" spc="-1" strike="noStrike">
              <a:latin typeface="Arial"/>
            </a:endParaRPr>
          </a:p>
        </p:txBody>
      </p:sp>
      <p:sp>
        <p:nvSpPr>
          <p:cNvPr id="421" name="CustomShape 43"/>
          <p:cNvSpPr/>
          <p:nvPr/>
        </p:nvSpPr>
        <p:spPr>
          <a:xfrm>
            <a:off x="1578600" y="1704960"/>
            <a:ext cx="5871240" cy="324000"/>
          </a:xfrm>
          <a:prstGeom prst="rect">
            <a:avLst/>
          </a:prstGeom>
          <a:solidFill>
            <a:srgbClr val="00caca"/>
          </a:solidFill>
          <a:ln>
            <a:noFill/>
          </a:ln>
        </p:spPr>
        <p:style>
          <a:lnRef idx="0"/>
          <a:fillRef idx="0"/>
          <a:effectRef idx="0"/>
          <a:fontRef idx="minor"/>
        </p:style>
        <p:txBody>
          <a:bodyPr lIns="0" rIns="0" tIns="49680" bIns="0">
            <a:spAutoFit/>
          </a:bodyPr>
          <a:p>
            <a:pPr marL="1854720">
              <a:lnSpc>
                <a:spcPct val="100000"/>
              </a:lnSpc>
              <a:spcBef>
                <a:spcPts val="391"/>
              </a:spcBef>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EXPOSE</a:t>
            </a:r>
            <a:endParaRPr b="0" lang="en-US" sz="1800" spc="-1" strike="noStrike">
              <a:latin typeface="Arial"/>
            </a:endParaRPr>
          </a:p>
        </p:txBody>
      </p:sp>
      <p:sp>
        <p:nvSpPr>
          <p:cNvPr id="422" name="CustomShape 44"/>
          <p:cNvSpPr/>
          <p:nvPr/>
        </p:nvSpPr>
        <p:spPr>
          <a:xfrm>
            <a:off x="1578600" y="1220040"/>
            <a:ext cx="5871240" cy="358200"/>
          </a:xfrm>
          <a:prstGeom prst="rect">
            <a:avLst/>
          </a:prstGeom>
          <a:solidFill>
            <a:srgbClr val="00caca"/>
          </a:solidFill>
          <a:ln>
            <a:noFill/>
          </a:ln>
        </p:spPr>
        <p:style>
          <a:lnRef idx="0"/>
          <a:fillRef idx="0"/>
          <a:effectRef idx="0"/>
          <a:fontRef idx="minor"/>
        </p:style>
        <p:txBody>
          <a:bodyPr lIns="0" rIns="0" tIns="83880" bIns="0">
            <a:spAutoFit/>
          </a:bodyPr>
          <a:p>
            <a:pPr algn="ctr">
              <a:lnSpc>
                <a:spcPct val="100000"/>
              </a:lnSpc>
              <a:spcBef>
                <a:spcPts val="660"/>
              </a:spcBef>
            </a:pPr>
            <a:r>
              <a:rPr b="0" lang="es-ES" sz="1800" spc="-1" strike="noStrike">
                <a:solidFill>
                  <a:srgbClr val="244256"/>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301680" y="330480"/>
            <a:ext cx="577080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rPr>
              <a:t>Docker </a:t>
            </a:r>
            <a:r>
              <a:rPr b="0" lang="es-ES" sz="3200" spc="-12" strike="noStrike">
                <a:solidFill>
                  <a:srgbClr val="1aaaf7"/>
                </a:solidFill>
                <a:latin typeface="Arial"/>
              </a:rPr>
              <a:t>Image Pull: Pulls</a:t>
            </a:r>
            <a:r>
              <a:rPr b="0" lang="es-ES" sz="3200" spc="-75" strike="noStrike">
                <a:solidFill>
                  <a:srgbClr val="1aaaf7"/>
                </a:solidFill>
                <a:latin typeface="Arial"/>
              </a:rPr>
              <a:t> </a:t>
            </a:r>
            <a:r>
              <a:rPr b="0" lang="es-ES" sz="3200" spc="-7" strike="noStrike">
                <a:solidFill>
                  <a:srgbClr val="1aaaf7"/>
                </a:solidFill>
                <a:latin typeface="Arial"/>
              </a:rPr>
              <a:t>Layers</a:t>
            </a:r>
            <a:endParaRPr b="0" lang="en-US" sz="3200" spc="-1" strike="noStrike">
              <a:latin typeface="Arial"/>
            </a:endParaRPr>
          </a:p>
        </p:txBody>
      </p:sp>
      <p:sp>
        <p:nvSpPr>
          <p:cNvPr id="424" name="CustomShape 2"/>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5DD2FB3D-FF9F-4CA4-953E-64E34BF1BB3E}" type="slidenum">
              <a:rPr b="0" lang="es-ES" sz="1000" spc="-1" strike="noStrike">
                <a:solidFill>
                  <a:srgbClr val="1aaaf7"/>
                </a:solidFill>
                <a:latin typeface="Arial"/>
              </a:rPr>
              <a:t>&lt;number&gt;</a:t>
            </a:fld>
            <a:endParaRPr b="0" lang="en-US" sz="1000" spc="-1" strike="noStrike">
              <a:latin typeface="Arial"/>
            </a:endParaRPr>
          </a:p>
        </p:txBody>
      </p:sp>
      <p:pic>
        <p:nvPicPr>
          <p:cNvPr id="425" name="Imagen 5" descr=""/>
          <p:cNvPicPr/>
          <p:nvPr/>
        </p:nvPicPr>
        <p:blipFill>
          <a:blip r:embed="rId1"/>
          <a:stretch/>
        </p:blipFill>
        <p:spPr>
          <a:xfrm>
            <a:off x="114480" y="1571040"/>
            <a:ext cx="8914680" cy="20005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01680" y="284760"/>
            <a:ext cx="270432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Docker</a:t>
            </a:r>
            <a:r>
              <a:rPr b="0" lang="es-ES" sz="2850" spc="-72" strike="noStrike">
                <a:solidFill>
                  <a:srgbClr val="1aaaf7"/>
                </a:solidFill>
                <a:latin typeface="Arial"/>
              </a:rPr>
              <a:t> </a:t>
            </a:r>
            <a:r>
              <a:rPr b="0" lang="es-ES" sz="2850" spc="1" strike="noStrike">
                <a:solidFill>
                  <a:srgbClr val="1aaaf7"/>
                </a:solidFill>
                <a:latin typeface="Arial"/>
              </a:rPr>
              <a:t>Volumes</a:t>
            </a:r>
            <a:endParaRPr b="0" lang="en-US" sz="2850" spc="-1" strike="noStrike">
              <a:latin typeface="Arial"/>
            </a:endParaRPr>
          </a:p>
        </p:txBody>
      </p:sp>
      <p:sp>
        <p:nvSpPr>
          <p:cNvPr id="427" name="CustomShape 2"/>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3226DCF7-9123-42EE-A27D-10129C0FA12F}" type="slidenum">
              <a:rPr b="0" lang="es-ES" sz="1000" spc="-1" strike="noStrike">
                <a:solidFill>
                  <a:srgbClr val="1aaaf7"/>
                </a:solidFill>
                <a:latin typeface="Arial"/>
              </a:rPr>
              <a:t>&lt;number&gt;</a:t>
            </a:fld>
            <a:endParaRPr b="0" lang="en-US" sz="1000" spc="-1" strike="noStrike">
              <a:latin typeface="Arial"/>
            </a:endParaRPr>
          </a:p>
        </p:txBody>
      </p:sp>
      <p:sp>
        <p:nvSpPr>
          <p:cNvPr id="428" name="CustomShape 3"/>
          <p:cNvSpPr/>
          <p:nvPr/>
        </p:nvSpPr>
        <p:spPr>
          <a:xfrm>
            <a:off x="422640" y="870120"/>
            <a:ext cx="8062560" cy="286920"/>
          </a:xfrm>
          <a:prstGeom prst="rect">
            <a:avLst/>
          </a:prstGeom>
          <a:noFill/>
          <a:ln>
            <a:noFill/>
          </a:ln>
        </p:spPr>
        <p:style>
          <a:lnRef idx="0"/>
          <a:fillRef idx="0"/>
          <a:effectRef idx="0"/>
          <a:fontRef idx="minor"/>
        </p:style>
        <p:txBody>
          <a:bodyPr lIns="0" rIns="0" tIns="12600" bIns="0">
            <a:spAutoFit/>
          </a:bodyPr>
          <a:p>
            <a:pPr marL="207000" indent="-193680">
              <a:lnSpc>
                <a:spcPct val="100000"/>
              </a:lnSpc>
              <a:spcBef>
                <a:spcPts val="99"/>
              </a:spcBef>
              <a:buClr>
                <a:srgbClr val="1aaaf7"/>
              </a:buClr>
              <a:buFont typeface="Symbol"/>
              <a:buChar char=""/>
              <a:tabLst>
                <a:tab algn="l" pos="207720"/>
              </a:tabLst>
            </a:pPr>
            <a:r>
              <a:rPr b="0" lang="es-ES" sz="1800" spc="-7" strike="noStrike">
                <a:solidFill>
                  <a:srgbClr val="244256"/>
                </a:solidFill>
                <a:latin typeface="Arial"/>
                <a:ea typeface="DejaVu Sans"/>
              </a:rPr>
              <a:t>Volumes mount </a:t>
            </a:r>
            <a:r>
              <a:rPr b="0" lang="es-ES" sz="1800" spc="-1" strike="noStrike">
                <a:solidFill>
                  <a:srgbClr val="244256"/>
                </a:solidFill>
                <a:latin typeface="Arial"/>
                <a:ea typeface="DejaVu Sans"/>
              </a:rPr>
              <a:t>a </a:t>
            </a:r>
            <a:r>
              <a:rPr b="0" lang="es-ES" sz="1800" spc="-7" strike="noStrike">
                <a:solidFill>
                  <a:srgbClr val="244256"/>
                </a:solidFill>
                <a:latin typeface="Arial"/>
                <a:ea typeface="DejaVu Sans"/>
              </a:rPr>
              <a:t>directory on the host into the </a:t>
            </a:r>
            <a:r>
              <a:rPr b="0" lang="es-ES" sz="1800" spc="-1" strike="noStrike">
                <a:solidFill>
                  <a:srgbClr val="244256"/>
                </a:solidFill>
                <a:latin typeface="Arial"/>
                <a:ea typeface="DejaVu Sans"/>
              </a:rPr>
              <a:t>container </a:t>
            </a:r>
            <a:r>
              <a:rPr b="0" lang="es-ES" sz="1800" spc="-7" strike="noStrike">
                <a:solidFill>
                  <a:srgbClr val="244256"/>
                </a:solidFill>
                <a:latin typeface="Arial"/>
                <a:ea typeface="DejaVu Sans"/>
              </a:rPr>
              <a:t>at </a:t>
            </a:r>
            <a:r>
              <a:rPr b="0" lang="es-ES" sz="1800" spc="-1" strike="noStrike">
                <a:solidFill>
                  <a:srgbClr val="244256"/>
                </a:solidFill>
                <a:latin typeface="Arial"/>
                <a:ea typeface="DejaVu Sans"/>
              </a:rPr>
              <a:t>a specific</a:t>
            </a:r>
            <a:r>
              <a:rPr b="0" lang="es-ES" sz="1800" spc="-80" strike="noStrike">
                <a:solidFill>
                  <a:srgbClr val="244256"/>
                </a:solidFill>
                <a:latin typeface="Arial"/>
                <a:ea typeface="DejaVu Sans"/>
              </a:rPr>
              <a:t> </a:t>
            </a:r>
            <a:r>
              <a:rPr b="0" lang="es-ES" sz="1800" spc="-7" strike="noStrike">
                <a:solidFill>
                  <a:srgbClr val="244256"/>
                </a:solidFill>
                <a:latin typeface="Arial"/>
                <a:ea typeface="DejaVu Sans"/>
              </a:rPr>
              <a:t>location</a:t>
            </a:r>
            <a:endParaRPr b="0" lang="en-US" sz="1800" spc="-1" strike="noStrike">
              <a:latin typeface="Arial"/>
            </a:endParaRPr>
          </a:p>
        </p:txBody>
      </p:sp>
      <p:sp>
        <p:nvSpPr>
          <p:cNvPr id="429" name="CustomShape 4"/>
          <p:cNvSpPr/>
          <p:nvPr/>
        </p:nvSpPr>
        <p:spPr>
          <a:xfrm>
            <a:off x="422640" y="1504800"/>
            <a:ext cx="6288840" cy="1453680"/>
          </a:xfrm>
          <a:prstGeom prst="rect">
            <a:avLst/>
          </a:prstGeom>
          <a:noFill/>
          <a:ln>
            <a:noFill/>
          </a:ln>
        </p:spPr>
        <p:style>
          <a:lnRef idx="0"/>
          <a:fillRef idx="0"/>
          <a:effectRef idx="0"/>
          <a:fontRef idx="minor"/>
        </p:style>
        <p:txBody>
          <a:bodyPr lIns="0" rIns="0" tIns="81360" bIns="0">
            <a:spAutoFit/>
          </a:bodyPr>
          <a:p>
            <a:pPr marL="207000" indent="-193680">
              <a:lnSpc>
                <a:spcPct val="100000"/>
              </a:lnSpc>
              <a:spcBef>
                <a:spcPts val="641"/>
              </a:spcBef>
              <a:buClr>
                <a:srgbClr val="1aaaf7"/>
              </a:buClr>
              <a:buFont typeface="Symbol"/>
              <a:buChar char=""/>
              <a:tabLst>
                <a:tab algn="l" pos="207720"/>
              </a:tabLst>
            </a:pPr>
            <a:r>
              <a:rPr b="0" lang="es-ES" sz="1800" spc="-7" strike="noStrike">
                <a:solidFill>
                  <a:srgbClr val="244256"/>
                </a:solidFill>
                <a:latin typeface="Arial"/>
                <a:ea typeface="DejaVu Sans"/>
              </a:rPr>
              <a:t>Can be used to </a:t>
            </a:r>
            <a:r>
              <a:rPr b="0" lang="es-ES" sz="1800" spc="-1" strike="noStrike">
                <a:solidFill>
                  <a:srgbClr val="244256"/>
                </a:solidFill>
                <a:latin typeface="Arial"/>
                <a:ea typeface="DejaVu Sans"/>
              </a:rPr>
              <a:t>share </a:t>
            </a:r>
            <a:r>
              <a:rPr b="0" lang="es-ES" sz="1800" spc="-7" strike="noStrike">
                <a:solidFill>
                  <a:srgbClr val="244256"/>
                </a:solidFill>
                <a:latin typeface="Arial"/>
                <a:ea typeface="DejaVu Sans"/>
              </a:rPr>
              <a:t>(and persist) data between</a:t>
            </a:r>
            <a:r>
              <a:rPr b="0" lang="es-ES" sz="1800" spc="-72" strike="noStrike">
                <a:solidFill>
                  <a:srgbClr val="244256"/>
                </a:solidFill>
                <a:latin typeface="Arial"/>
                <a:ea typeface="DejaVu Sans"/>
              </a:rPr>
              <a:t> </a:t>
            </a:r>
            <a:r>
              <a:rPr b="0" lang="es-ES" sz="1800" spc="-1" strike="noStrike">
                <a:solidFill>
                  <a:srgbClr val="244256"/>
                </a:solidFill>
                <a:latin typeface="Arial"/>
                <a:ea typeface="DejaVu Sans"/>
              </a:rPr>
              <a:t>containers</a:t>
            </a:r>
            <a:endParaRPr b="0" lang="en-US" sz="1800" spc="-1" strike="noStrike">
              <a:latin typeface="Arial"/>
            </a:endParaRPr>
          </a:p>
          <a:p>
            <a:pPr lvl="1" marL="492840" indent="-136440">
              <a:lnSpc>
                <a:spcPct val="100000"/>
              </a:lnSpc>
              <a:spcBef>
                <a:spcPts val="541"/>
              </a:spcBef>
              <a:buClr>
                <a:srgbClr val="1aaaf7"/>
              </a:buClr>
              <a:buFont typeface="Symbol"/>
              <a:buChar char=""/>
              <a:tabLst>
                <a:tab algn="l" pos="493560"/>
              </a:tabLst>
            </a:pPr>
            <a:r>
              <a:rPr b="0" lang="es-ES" sz="1800" spc="-7" strike="noStrike">
                <a:solidFill>
                  <a:srgbClr val="244256"/>
                </a:solidFill>
                <a:latin typeface="Arial"/>
                <a:ea typeface="DejaVu Sans"/>
              </a:rPr>
              <a:t>Directory persists after the </a:t>
            </a:r>
            <a:r>
              <a:rPr b="0" lang="es-ES" sz="1800" spc="-1" strike="noStrike">
                <a:solidFill>
                  <a:srgbClr val="244256"/>
                </a:solidFill>
                <a:latin typeface="Arial"/>
                <a:ea typeface="DejaVu Sans"/>
              </a:rPr>
              <a:t>container </a:t>
            </a:r>
            <a:r>
              <a:rPr b="0" lang="es-ES" sz="1800" spc="-7" strike="noStrike">
                <a:solidFill>
                  <a:srgbClr val="244256"/>
                </a:solidFill>
                <a:latin typeface="Arial"/>
                <a:ea typeface="DejaVu Sans"/>
              </a:rPr>
              <a:t>is</a:t>
            </a:r>
            <a:r>
              <a:rPr b="0" lang="es-ES" sz="1800" spc="-32" strike="noStrike">
                <a:solidFill>
                  <a:srgbClr val="244256"/>
                </a:solidFill>
                <a:latin typeface="Arial"/>
                <a:ea typeface="DejaVu Sans"/>
              </a:rPr>
              <a:t> </a:t>
            </a:r>
            <a:r>
              <a:rPr b="0" lang="es-ES" sz="1800" spc="-7" strike="noStrike">
                <a:solidFill>
                  <a:srgbClr val="244256"/>
                </a:solidFill>
                <a:latin typeface="Arial"/>
                <a:ea typeface="DejaVu Sans"/>
              </a:rPr>
              <a:t>deleted</a:t>
            </a:r>
            <a:endParaRPr b="0" lang="en-US" sz="1800" spc="-1" strike="noStrike">
              <a:latin typeface="Arial"/>
            </a:endParaRPr>
          </a:p>
          <a:p>
            <a:pPr lvl="2" marL="1178640" indent="-151560">
              <a:lnSpc>
                <a:spcPct val="100000"/>
              </a:lnSpc>
              <a:spcBef>
                <a:spcPts val="176"/>
              </a:spcBef>
              <a:buClr>
                <a:srgbClr val="1aaaf7"/>
              </a:buClr>
              <a:buFont typeface="Symbol"/>
              <a:buChar char=""/>
              <a:tabLst>
                <a:tab algn="l" pos="1179360"/>
              </a:tabLst>
            </a:pPr>
            <a:r>
              <a:rPr b="0" lang="es-ES" sz="1500" spc="-7" strike="noStrike">
                <a:solidFill>
                  <a:srgbClr val="244256"/>
                </a:solidFill>
                <a:latin typeface="Arial"/>
                <a:ea typeface="DejaVu Sans"/>
              </a:rPr>
              <a:t>Unless </a:t>
            </a:r>
            <a:r>
              <a:rPr b="0" lang="es-ES" sz="1500" spc="-1" strike="noStrike">
                <a:solidFill>
                  <a:srgbClr val="244256"/>
                </a:solidFill>
                <a:latin typeface="Arial"/>
                <a:ea typeface="DejaVu Sans"/>
              </a:rPr>
              <a:t>you </a:t>
            </a:r>
            <a:r>
              <a:rPr b="0" lang="es-ES" sz="1500" spc="-7" strike="noStrike">
                <a:solidFill>
                  <a:srgbClr val="244256"/>
                </a:solidFill>
                <a:latin typeface="Arial"/>
                <a:ea typeface="DejaVu Sans"/>
              </a:rPr>
              <a:t>explicitly delete</a:t>
            </a:r>
            <a:r>
              <a:rPr b="0" lang="es-ES" sz="1500" spc="-21" strike="noStrike">
                <a:solidFill>
                  <a:srgbClr val="244256"/>
                </a:solidFill>
                <a:latin typeface="Arial"/>
                <a:ea typeface="DejaVu Sans"/>
              </a:rPr>
              <a:t> </a:t>
            </a:r>
            <a:r>
              <a:rPr b="0" lang="es-ES" sz="1500" spc="-7" strike="noStrike">
                <a:solidFill>
                  <a:srgbClr val="244256"/>
                </a:solidFill>
                <a:latin typeface="Arial"/>
                <a:ea typeface="DejaVu Sans"/>
              </a:rPr>
              <a:t>it</a:t>
            </a:r>
            <a:endParaRPr b="0" lang="en-US" sz="1500" spc="-1" strike="noStrike">
              <a:latin typeface="Arial"/>
            </a:endParaRPr>
          </a:p>
          <a:p>
            <a:pPr>
              <a:lnSpc>
                <a:spcPct val="100000"/>
              </a:lnSpc>
              <a:spcBef>
                <a:spcPts val="11"/>
              </a:spcBef>
              <a:tabLst>
                <a:tab algn="l" pos="1179360"/>
              </a:tabLst>
            </a:pPr>
            <a:endParaRPr b="0" lang="en-US" sz="1500" spc="-1" strike="noStrike">
              <a:latin typeface="Arial"/>
            </a:endParaRPr>
          </a:p>
          <a:p>
            <a:pPr marL="207000" indent="-193680">
              <a:lnSpc>
                <a:spcPct val="100000"/>
              </a:lnSpc>
              <a:buClr>
                <a:srgbClr val="1aaaf7"/>
              </a:buClr>
              <a:buFont typeface="Symbol"/>
              <a:buChar char=""/>
              <a:tabLst>
                <a:tab algn="l" pos="207720"/>
              </a:tabLst>
            </a:pPr>
            <a:r>
              <a:rPr b="0" lang="es-ES" sz="1800" spc="-7" strike="noStrike">
                <a:solidFill>
                  <a:srgbClr val="244256"/>
                </a:solidFill>
                <a:latin typeface="Arial"/>
                <a:ea typeface="DejaVu Sans"/>
              </a:rPr>
              <a:t>Can be </a:t>
            </a:r>
            <a:r>
              <a:rPr b="0" lang="es-ES" sz="1800" spc="-1" strike="noStrike">
                <a:solidFill>
                  <a:srgbClr val="244256"/>
                </a:solidFill>
                <a:latin typeface="Arial"/>
                <a:ea typeface="DejaVu Sans"/>
              </a:rPr>
              <a:t>created </a:t>
            </a:r>
            <a:r>
              <a:rPr b="0" lang="es-ES" sz="1800" spc="-7" strike="noStrike">
                <a:solidFill>
                  <a:srgbClr val="244256"/>
                </a:solidFill>
                <a:latin typeface="Arial"/>
                <a:ea typeface="DejaVu Sans"/>
              </a:rPr>
              <a:t>in </a:t>
            </a:r>
            <a:r>
              <a:rPr b="0" lang="es-ES" sz="1800" spc="-1" strike="noStrike">
                <a:solidFill>
                  <a:srgbClr val="244256"/>
                </a:solidFill>
                <a:latin typeface="Arial"/>
                <a:ea typeface="DejaVu Sans"/>
              </a:rPr>
              <a:t>a </a:t>
            </a:r>
            <a:r>
              <a:rPr b="0" lang="es-ES" sz="1800" spc="-7" strike="noStrike">
                <a:solidFill>
                  <a:srgbClr val="244256"/>
                </a:solidFill>
                <a:latin typeface="Arial"/>
                <a:ea typeface="DejaVu Sans"/>
              </a:rPr>
              <a:t>Dockerfile or </a:t>
            </a:r>
            <a:r>
              <a:rPr b="0" lang="es-ES" sz="1800" spc="-1" strike="noStrike">
                <a:solidFill>
                  <a:srgbClr val="244256"/>
                </a:solidFill>
                <a:latin typeface="Arial"/>
                <a:ea typeface="DejaVu Sans"/>
              </a:rPr>
              <a:t>via</a:t>
            </a:r>
            <a:r>
              <a:rPr b="0" lang="es-ES" sz="1800" spc="-32" strike="noStrike">
                <a:solidFill>
                  <a:srgbClr val="244256"/>
                </a:solidFill>
                <a:latin typeface="Arial"/>
                <a:ea typeface="DejaVu Sans"/>
              </a:rPr>
              <a:t> </a:t>
            </a:r>
            <a:r>
              <a:rPr b="0" lang="es-ES" sz="1800" spc="-7" strike="noStrike">
                <a:solidFill>
                  <a:srgbClr val="244256"/>
                </a:solidFill>
                <a:latin typeface="Arial"/>
                <a:ea typeface="DejaVu Sans"/>
              </a:rPr>
              <a:t>CLI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301680" y="330480"/>
            <a:ext cx="336168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12" strike="noStrike">
                <a:solidFill>
                  <a:srgbClr val="1aaaf7"/>
                </a:solidFill>
                <a:latin typeface="Arial"/>
              </a:rPr>
              <a:t>Why </a:t>
            </a:r>
            <a:r>
              <a:rPr b="0" lang="es-ES" sz="3200" spc="-7" strike="noStrike">
                <a:solidFill>
                  <a:srgbClr val="1aaaf7"/>
                </a:solidFill>
                <a:latin typeface="Arial"/>
              </a:rPr>
              <a:t>Use</a:t>
            </a:r>
            <a:r>
              <a:rPr b="0" lang="es-ES" sz="3200" spc="-86" strike="noStrike">
                <a:solidFill>
                  <a:srgbClr val="1aaaf7"/>
                </a:solidFill>
                <a:latin typeface="Arial"/>
              </a:rPr>
              <a:t> </a:t>
            </a:r>
            <a:r>
              <a:rPr b="0" lang="es-ES" sz="3200" spc="-7" strike="noStrike">
                <a:solidFill>
                  <a:srgbClr val="1aaaf7"/>
                </a:solidFill>
                <a:latin typeface="Arial"/>
              </a:rPr>
              <a:t>Volumes</a:t>
            </a:r>
            <a:endParaRPr b="0" lang="en-US" sz="3200" spc="-1" strike="noStrike">
              <a:latin typeface="Arial"/>
            </a:endParaRPr>
          </a:p>
        </p:txBody>
      </p:sp>
      <p:sp>
        <p:nvSpPr>
          <p:cNvPr id="431" name="CustomShape 2"/>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DE0D0447-1B8A-484D-B919-2C14CD05F87C}" type="slidenum">
              <a:rPr b="0" lang="es-ES" sz="1000" spc="-1" strike="noStrike">
                <a:solidFill>
                  <a:srgbClr val="1aaaf7"/>
                </a:solidFill>
                <a:latin typeface="Arial"/>
              </a:rPr>
              <a:t>&lt;number&gt;</a:t>
            </a:fld>
            <a:endParaRPr b="0" lang="en-US" sz="1000" spc="-1" strike="noStrike">
              <a:latin typeface="Arial"/>
            </a:endParaRPr>
          </a:p>
        </p:txBody>
      </p:sp>
      <p:sp>
        <p:nvSpPr>
          <p:cNvPr id="432" name="CustomShape 3"/>
          <p:cNvSpPr/>
          <p:nvPr/>
        </p:nvSpPr>
        <p:spPr>
          <a:xfrm>
            <a:off x="457920" y="1168920"/>
            <a:ext cx="8374320" cy="2503440"/>
          </a:xfrm>
          <a:prstGeom prst="rect">
            <a:avLst/>
          </a:prstGeom>
          <a:noFill/>
          <a:ln>
            <a:noFill/>
          </a:ln>
        </p:spPr>
        <p:style>
          <a:lnRef idx="0"/>
          <a:fillRef idx="0"/>
          <a:effectRef idx="0"/>
          <a:fontRef idx="minor"/>
        </p:style>
        <p:txBody>
          <a:bodyPr lIns="0" rIns="0" tIns="12600" bIns="0">
            <a:spAutoFit/>
          </a:bodyPr>
          <a:p>
            <a:pPr marL="329400" indent="-316080">
              <a:lnSpc>
                <a:spcPct val="100000"/>
              </a:lnSpc>
              <a:spcBef>
                <a:spcPts val="99"/>
              </a:spcBef>
              <a:buClr>
                <a:srgbClr val="1aaaf7"/>
              </a:buClr>
              <a:buFont typeface="Symbol"/>
              <a:buChar char=""/>
              <a:tabLst>
                <a:tab algn="l" pos="329400"/>
                <a:tab algn="l" pos="330120"/>
              </a:tabLst>
            </a:pPr>
            <a:r>
              <a:rPr b="0" lang="es-ES" sz="2000" spc="-7" strike="noStrike">
                <a:solidFill>
                  <a:srgbClr val="708391"/>
                </a:solidFill>
                <a:latin typeface="Arial"/>
                <a:ea typeface="DejaVu Sans"/>
              </a:rPr>
              <a:t>Mount local </a:t>
            </a:r>
            <a:r>
              <a:rPr b="0" lang="es-ES" sz="2000" spc="-1" strike="noStrike">
                <a:solidFill>
                  <a:srgbClr val="708391"/>
                </a:solidFill>
                <a:latin typeface="Arial"/>
                <a:ea typeface="DejaVu Sans"/>
              </a:rPr>
              <a:t>source code </a:t>
            </a:r>
            <a:r>
              <a:rPr b="0" lang="es-ES" sz="2000" spc="-7" strike="noStrike">
                <a:solidFill>
                  <a:srgbClr val="708391"/>
                </a:solidFill>
                <a:latin typeface="Arial"/>
                <a:ea typeface="DejaVu Sans"/>
              </a:rPr>
              <a:t>into </a:t>
            </a:r>
            <a:r>
              <a:rPr b="0" lang="es-ES" sz="2000" spc="-1" strike="noStrike">
                <a:solidFill>
                  <a:srgbClr val="708391"/>
                </a:solidFill>
                <a:latin typeface="Arial"/>
                <a:ea typeface="DejaVu Sans"/>
              </a:rPr>
              <a:t>a </a:t>
            </a:r>
            <a:r>
              <a:rPr b="0" lang="es-ES" sz="2000" spc="-7" strike="noStrike">
                <a:solidFill>
                  <a:srgbClr val="708391"/>
                </a:solidFill>
                <a:latin typeface="Arial"/>
                <a:ea typeface="DejaVu Sans"/>
              </a:rPr>
              <a:t>running</a:t>
            </a:r>
            <a:r>
              <a:rPr b="0" lang="es-ES" sz="2000" spc="-35" strike="noStrike">
                <a:solidFill>
                  <a:srgbClr val="708391"/>
                </a:solidFill>
                <a:latin typeface="Arial"/>
                <a:ea typeface="DejaVu Sans"/>
              </a:rPr>
              <a:t> </a:t>
            </a:r>
            <a:r>
              <a:rPr b="0" lang="es-ES" sz="2000" spc="-1" strike="noStrike">
                <a:solidFill>
                  <a:srgbClr val="708391"/>
                </a:solidFill>
                <a:latin typeface="Arial"/>
                <a:ea typeface="DejaVu Sans"/>
              </a:rPr>
              <a:t>container</a:t>
            </a:r>
            <a:endParaRPr b="0" lang="en-US" sz="2000" spc="-1" strike="noStrike">
              <a:latin typeface="Arial"/>
            </a:endParaRPr>
          </a:p>
          <a:p>
            <a:pPr>
              <a:lnSpc>
                <a:spcPct val="100000"/>
              </a:lnSpc>
              <a:spcBef>
                <a:spcPts val="26"/>
              </a:spcBef>
              <a:tabLst>
                <a:tab algn="l" pos="329400"/>
                <a:tab algn="l" pos="330120"/>
              </a:tabLst>
            </a:pPr>
            <a:endParaRPr b="0" lang="en-US" sz="2000" spc="-1" strike="noStrike">
              <a:latin typeface="Arial"/>
            </a:endParaRPr>
          </a:p>
          <a:p>
            <a:pPr marL="329400">
              <a:lnSpc>
                <a:spcPts val="2171"/>
              </a:lnSpc>
              <a:spcBef>
                <a:spcPts val="6"/>
              </a:spcBef>
              <a:tabLst>
                <a:tab algn="l" pos="329400"/>
                <a:tab algn="l" pos="330120"/>
              </a:tabLst>
            </a:pPr>
            <a:r>
              <a:rPr b="0" lang="es-ES" sz="2000" spc="-7" strike="noStrike">
                <a:solidFill>
                  <a:srgbClr val="708391"/>
                </a:solidFill>
                <a:latin typeface="Consolas"/>
                <a:ea typeface="DejaVu Sans"/>
              </a:rPr>
              <a:t>docker container run -v</a:t>
            </a:r>
            <a:r>
              <a:rPr b="0" lang="es-ES" sz="2000" spc="-86" strike="noStrike">
                <a:solidFill>
                  <a:srgbClr val="708391"/>
                </a:solidFill>
                <a:latin typeface="Consolas"/>
                <a:ea typeface="DejaVu Sans"/>
              </a:rPr>
              <a:t> </a:t>
            </a:r>
            <a:r>
              <a:rPr b="0" lang="es-ES" sz="2000" spc="-7" strike="noStrike">
                <a:solidFill>
                  <a:srgbClr val="708391"/>
                </a:solidFill>
                <a:latin typeface="Consolas"/>
                <a:ea typeface="DejaVu Sans"/>
              </a:rPr>
              <a:t>$(pwd):/usr/src/app/  myapp</a:t>
            </a:r>
            <a:endParaRPr b="0" lang="en-US" sz="2000" spc="-1" strike="noStrike">
              <a:latin typeface="Arial"/>
            </a:endParaRPr>
          </a:p>
          <a:p>
            <a:pPr marL="329400">
              <a:lnSpc>
                <a:spcPts val="2171"/>
              </a:lnSpc>
              <a:spcBef>
                <a:spcPts val="6"/>
              </a:spcBef>
              <a:tabLst>
                <a:tab algn="l" pos="329400"/>
                <a:tab algn="l" pos="330120"/>
              </a:tabLst>
            </a:pPr>
            <a:endParaRPr b="0" lang="en-US" sz="2000" spc="-1" strike="noStrike">
              <a:latin typeface="Arial"/>
            </a:endParaRPr>
          </a:p>
          <a:p>
            <a:pPr marL="329400" indent="-316080">
              <a:lnSpc>
                <a:spcPts val="2290"/>
              </a:lnSpc>
              <a:buClr>
                <a:srgbClr val="1aaaf7"/>
              </a:buClr>
              <a:buFont typeface="Arial"/>
              <a:buChar char="•"/>
              <a:tabLst>
                <a:tab algn="l" pos="329400"/>
                <a:tab algn="l" pos="330120"/>
              </a:tabLst>
            </a:pPr>
            <a:r>
              <a:rPr b="0" lang="es-ES" sz="2000" spc="-7" strike="noStrike">
                <a:solidFill>
                  <a:srgbClr val="708391"/>
                </a:solidFill>
                <a:latin typeface="Arial"/>
                <a:ea typeface="DejaVu Sans"/>
              </a:rPr>
              <a:t>Improve</a:t>
            </a:r>
            <a:r>
              <a:rPr b="0" lang="es-ES" sz="2000" spc="-12" strike="noStrike">
                <a:solidFill>
                  <a:srgbClr val="708391"/>
                </a:solidFill>
                <a:latin typeface="Arial"/>
                <a:ea typeface="DejaVu Sans"/>
              </a:rPr>
              <a:t> </a:t>
            </a:r>
            <a:r>
              <a:rPr b="0" lang="es-ES" sz="2000" spc="-7" strike="noStrike">
                <a:solidFill>
                  <a:srgbClr val="708391"/>
                </a:solidFill>
                <a:latin typeface="Arial"/>
                <a:ea typeface="DejaVu Sans"/>
              </a:rPr>
              <a:t>performance</a:t>
            </a:r>
            <a:endParaRPr b="0" lang="en-US" sz="2000" spc="-1" strike="noStrike">
              <a:latin typeface="Arial"/>
            </a:endParaRPr>
          </a:p>
          <a:p>
            <a:pPr marL="786600" indent="-361800">
              <a:lnSpc>
                <a:spcPts val="1950"/>
              </a:lnSpc>
              <a:spcBef>
                <a:spcPts val="136"/>
              </a:spcBef>
              <a:tabLst>
                <a:tab algn="l" pos="0"/>
              </a:tabLst>
            </a:pPr>
            <a:r>
              <a:rPr b="0" lang="es-ES" sz="1800" spc="-1" strike="noStrike">
                <a:solidFill>
                  <a:srgbClr val="1aaaf7"/>
                </a:solidFill>
                <a:latin typeface="Arial"/>
                <a:ea typeface="DejaVu Sans"/>
              </a:rPr>
              <a:t>−</a:t>
            </a:r>
            <a:r>
              <a:rPr b="0" lang="es-ES" sz="1800" spc="-1" strike="noStrike">
                <a:solidFill>
                  <a:srgbClr val="1aaaf7"/>
                </a:solidFill>
                <a:latin typeface="Arial"/>
                <a:ea typeface="DejaVu Sans"/>
              </a:rPr>
              <a:t>	</a:t>
            </a:r>
            <a:r>
              <a:rPr b="0" lang="es-ES" sz="1800" spc="-7" strike="noStrike">
                <a:solidFill>
                  <a:srgbClr val="708391"/>
                </a:solidFill>
                <a:latin typeface="Arial"/>
                <a:ea typeface="DejaVu Sans"/>
              </a:rPr>
              <a:t>As directory </a:t>
            </a:r>
            <a:r>
              <a:rPr b="0" lang="es-ES" sz="1800" spc="-1" strike="noStrike">
                <a:solidFill>
                  <a:srgbClr val="708391"/>
                </a:solidFill>
                <a:latin typeface="Arial"/>
                <a:ea typeface="DejaVu Sans"/>
              </a:rPr>
              <a:t>structures </a:t>
            </a:r>
            <a:r>
              <a:rPr b="0" lang="es-ES" sz="1800" spc="-7" strike="noStrike">
                <a:solidFill>
                  <a:srgbClr val="708391"/>
                </a:solidFill>
                <a:latin typeface="Arial"/>
                <a:ea typeface="DejaVu Sans"/>
              </a:rPr>
              <a:t>get </a:t>
            </a:r>
            <a:r>
              <a:rPr b="0" lang="es-ES" sz="1800" spc="-1" strike="noStrike">
                <a:solidFill>
                  <a:srgbClr val="708391"/>
                </a:solidFill>
                <a:latin typeface="Arial"/>
                <a:ea typeface="DejaVu Sans"/>
              </a:rPr>
              <a:t>complicated </a:t>
            </a:r>
            <a:r>
              <a:rPr b="0" lang="es-ES" sz="1800" spc="-7" strike="noStrike">
                <a:solidFill>
                  <a:srgbClr val="708391"/>
                </a:solidFill>
                <a:latin typeface="Arial"/>
                <a:ea typeface="DejaVu Sans"/>
              </a:rPr>
              <a:t>traversing the tree </a:t>
            </a:r>
            <a:r>
              <a:rPr b="0" lang="es-ES" sz="1800" spc="-1" strike="noStrike">
                <a:solidFill>
                  <a:srgbClr val="708391"/>
                </a:solidFill>
                <a:latin typeface="Arial"/>
                <a:ea typeface="DejaVu Sans"/>
              </a:rPr>
              <a:t>can slow system  </a:t>
            </a:r>
            <a:r>
              <a:rPr b="0" lang="es-ES" sz="1800" spc="-7" strike="noStrike">
                <a:solidFill>
                  <a:srgbClr val="708391"/>
                </a:solidFill>
                <a:latin typeface="Arial"/>
                <a:ea typeface="DejaVu Sans"/>
              </a:rPr>
              <a:t>performance</a:t>
            </a:r>
            <a:endParaRPr b="0" lang="en-US" sz="1800" spc="-1" strike="noStrike">
              <a:latin typeface="Arial"/>
            </a:endParaRPr>
          </a:p>
          <a:p>
            <a:pPr marL="329400" indent="-316080">
              <a:lnSpc>
                <a:spcPct val="100000"/>
              </a:lnSpc>
              <a:spcBef>
                <a:spcPts val="1701"/>
              </a:spcBef>
              <a:buClr>
                <a:srgbClr val="1aaaf7"/>
              </a:buClr>
              <a:buFont typeface="Arial"/>
              <a:buChar char="•"/>
              <a:tabLst>
                <a:tab algn="l" pos="329400"/>
                <a:tab algn="l" pos="330120"/>
              </a:tabLst>
            </a:pPr>
            <a:r>
              <a:rPr b="0" lang="es-ES" sz="2000" spc="-7" strike="noStrike">
                <a:solidFill>
                  <a:srgbClr val="708391"/>
                </a:solidFill>
                <a:latin typeface="Arial"/>
                <a:ea typeface="DejaVu Sans"/>
              </a:rPr>
              <a:t>Data</a:t>
            </a:r>
            <a:r>
              <a:rPr b="0" lang="es-ES" sz="2000" spc="-12" strike="noStrike">
                <a:solidFill>
                  <a:srgbClr val="708391"/>
                </a:solidFill>
                <a:latin typeface="Arial"/>
                <a:ea typeface="DejaVu Sans"/>
              </a:rPr>
              <a:t> </a:t>
            </a:r>
            <a:r>
              <a:rPr b="0" lang="es-ES" sz="2000" spc="-7" strike="noStrike">
                <a:solidFill>
                  <a:srgbClr val="708391"/>
                </a:solidFill>
                <a:latin typeface="Arial"/>
                <a:ea typeface="DejaVu Sans"/>
              </a:rPr>
              <a:t>persistence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1440" y="0"/>
            <a:ext cx="9140400" cy="4107960"/>
          </a:xfrm>
          <a:prstGeom prst="rect">
            <a:avLst/>
          </a:prstGeom>
          <a:blipFill rotWithShape="0">
            <a:blip r:embed="rId1"/>
            <a:stretch>
              <a:fillRect/>
            </a:stretch>
          </a:blipFill>
          <a:ln>
            <a:noFill/>
          </a:ln>
        </p:spPr>
        <p:style>
          <a:lnRef idx="0"/>
          <a:fillRef idx="0"/>
          <a:effectRef idx="0"/>
          <a:fontRef idx="minor"/>
        </p:style>
      </p:sp>
      <p:sp>
        <p:nvSpPr>
          <p:cNvPr id="434" name="CustomShape 2"/>
          <p:cNvSpPr/>
          <p:nvPr/>
        </p:nvSpPr>
        <p:spPr>
          <a:xfrm>
            <a:off x="0" y="0"/>
            <a:ext cx="4175280" cy="5142600"/>
          </a:xfrm>
          <a:prstGeom prst="rect">
            <a:avLst/>
          </a:prstGeom>
          <a:blipFill rotWithShape="0">
            <a:blip r:embed="rId2"/>
            <a:stretch>
              <a:fillRect/>
            </a:stretch>
          </a:blipFill>
          <a:ln>
            <a:noFill/>
          </a:ln>
        </p:spPr>
        <p:style>
          <a:lnRef idx="0"/>
          <a:fillRef idx="0"/>
          <a:effectRef idx="0"/>
          <a:fontRef idx="minor"/>
        </p:style>
      </p:sp>
      <p:sp>
        <p:nvSpPr>
          <p:cNvPr id="435" name="CustomShape 3"/>
          <p:cNvSpPr/>
          <p:nvPr/>
        </p:nvSpPr>
        <p:spPr>
          <a:xfrm>
            <a:off x="8192880" y="4326120"/>
            <a:ext cx="721800" cy="603360"/>
          </a:xfrm>
          <a:prstGeom prst="rect">
            <a:avLst/>
          </a:prstGeom>
          <a:blipFill rotWithShape="0">
            <a:blip r:embed="rId3"/>
            <a:stretch>
              <a:fillRect/>
            </a:stretch>
          </a:blipFill>
          <a:ln>
            <a:noFill/>
          </a:ln>
        </p:spPr>
        <p:style>
          <a:lnRef idx="0"/>
          <a:fillRef idx="0"/>
          <a:effectRef idx="0"/>
          <a:fontRef idx="minor"/>
        </p:style>
      </p:sp>
      <p:sp>
        <p:nvSpPr>
          <p:cNvPr id="436" name="CustomShape 4"/>
          <p:cNvSpPr/>
          <p:nvPr/>
        </p:nvSpPr>
        <p:spPr>
          <a:xfrm>
            <a:off x="758880" y="1328400"/>
            <a:ext cx="3351960" cy="123156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4000" spc="-12" strike="noStrike">
                <a:solidFill>
                  <a:srgbClr val="000000"/>
                </a:solidFill>
                <a:latin typeface="Arial"/>
              </a:rPr>
              <a:t>Section </a:t>
            </a:r>
            <a:r>
              <a:rPr b="0" lang="es-ES" sz="4000" spc="-7" strike="noStrike">
                <a:solidFill>
                  <a:srgbClr val="000000"/>
                </a:solidFill>
                <a:latin typeface="Arial"/>
              </a:rPr>
              <a:t>3:  </a:t>
            </a:r>
            <a:r>
              <a:rPr b="0" lang="es-ES" sz="4000" spc="-7" strike="noStrike">
                <a:solidFill>
                  <a:srgbClr val="ffffff"/>
                </a:solidFill>
                <a:latin typeface="Arial"/>
              </a:rPr>
              <a:t>Networking</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301680" y="284760"/>
            <a:ext cx="558468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What </a:t>
            </a:r>
            <a:r>
              <a:rPr b="0" lang="es-ES" sz="2850" spc="-1" strike="noStrike">
                <a:solidFill>
                  <a:srgbClr val="1aaaf7"/>
                </a:solidFill>
                <a:latin typeface="Arial"/>
              </a:rPr>
              <a:t>is </a:t>
            </a:r>
            <a:r>
              <a:rPr b="0" lang="es-ES" sz="2850" spc="1" strike="noStrike">
                <a:solidFill>
                  <a:srgbClr val="1aaaf7"/>
                </a:solidFill>
                <a:latin typeface="Arial"/>
              </a:rPr>
              <a:t>Docker </a:t>
            </a:r>
            <a:r>
              <a:rPr b="0" lang="es-ES" sz="2850" spc="-1" strike="noStrike">
                <a:solidFill>
                  <a:srgbClr val="1aaaf7"/>
                </a:solidFill>
                <a:latin typeface="Arial"/>
              </a:rPr>
              <a:t>Bridge</a:t>
            </a:r>
            <a:r>
              <a:rPr b="0" lang="es-ES" sz="2850" spc="-86" strike="noStrike">
                <a:solidFill>
                  <a:srgbClr val="1aaaf7"/>
                </a:solidFill>
                <a:latin typeface="Arial"/>
              </a:rPr>
              <a:t> </a:t>
            </a:r>
            <a:r>
              <a:rPr b="0" lang="es-ES" sz="2850" spc="1" strike="noStrike">
                <a:solidFill>
                  <a:srgbClr val="1aaaf7"/>
                </a:solidFill>
                <a:latin typeface="Arial"/>
              </a:rPr>
              <a:t>Networking</a:t>
            </a:r>
            <a:endParaRPr b="0" lang="en-US" sz="2850" spc="-1" strike="noStrike">
              <a:latin typeface="Arial"/>
            </a:endParaRPr>
          </a:p>
        </p:txBody>
      </p:sp>
      <p:sp>
        <p:nvSpPr>
          <p:cNvPr id="438" name="CustomShape 2"/>
          <p:cNvSpPr/>
          <p:nvPr/>
        </p:nvSpPr>
        <p:spPr>
          <a:xfrm>
            <a:off x="371160" y="1376280"/>
            <a:ext cx="2921040" cy="2141640"/>
          </a:xfrm>
          <a:custGeom>
            <a:avLst/>
            <a:gdLst/>
            <a:ahLst/>
            <a:rect l="l" t="t" r="r" b="b"/>
            <a:pathLst>
              <a:path w="2921635" h="2142490">
                <a:moveTo>
                  <a:pt x="0" y="0"/>
                </a:moveTo>
                <a:lnTo>
                  <a:pt x="2921101" y="0"/>
                </a:lnTo>
                <a:lnTo>
                  <a:pt x="2921101" y="2141993"/>
                </a:lnTo>
                <a:lnTo>
                  <a:pt x="0" y="2141993"/>
                </a:lnTo>
                <a:lnTo>
                  <a:pt x="0" y="0"/>
                </a:lnTo>
                <a:close/>
              </a:path>
            </a:pathLst>
          </a:custGeom>
          <a:solidFill>
            <a:srgbClr val="b1b1b1"/>
          </a:solidFill>
          <a:ln>
            <a:noFill/>
          </a:ln>
        </p:spPr>
        <p:style>
          <a:lnRef idx="0"/>
          <a:fillRef idx="0"/>
          <a:effectRef idx="0"/>
          <a:fontRef idx="minor"/>
        </p:style>
      </p:sp>
      <p:sp>
        <p:nvSpPr>
          <p:cNvPr id="439" name="CustomShape 3"/>
          <p:cNvSpPr/>
          <p:nvPr/>
        </p:nvSpPr>
        <p:spPr>
          <a:xfrm>
            <a:off x="371160" y="1376280"/>
            <a:ext cx="2921040" cy="2141640"/>
          </a:xfrm>
          <a:custGeom>
            <a:avLst/>
            <a:gdLst/>
            <a:ahLst/>
            <a:rect l="l" t="t" r="r" b="b"/>
            <a:pathLst>
              <a:path w="2921635" h="2142490">
                <a:moveTo>
                  <a:pt x="0" y="0"/>
                </a:moveTo>
                <a:lnTo>
                  <a:pt x="2921101" y="0"/>
                </a:lnTo>
                <a:lnTo>
                  <a:pt x="2921101" y="2141993"/>
                </a:lnTo>
                <a:lnTo>
                  <a:pt x="0" y="2141993"/>
                </a:lnTo>
                <a:lnTo>
                  <a:pt x="0" y="0"/>
                </a:lnTo>
                <a:close/>
              </a:path>
            </a:pathLst>
          </a:custGeom>
          <a:noFill/>
          <a:ln w="12600">
            <a:solidFill>
              <a:srgbClr val="244256"/>
            </a:solidFill>
            <a:round/>
          </a:ln>
        </p:spPr>
        <p:style>
          <a:lnRef idx="0"/>
          <a:fillRef idx="0"/>
          <a:effectRef idx="0"/>
          <a:fontRef idx="minor"/>
        </p:style>
      </p:sp>
      <p:sp>
        <p:nvSpPr>
          <p:cNvPr id="440" name="CustomShape 4"/>
          <p:cNvSpPr/>
          <p:nvPr/>
        </p:nvSpPr>
        <p:spPr>
          <a:xfrm>
            <a:off x="1277280" y="1055160"/>
            <a:ext cx="1108800" cy="2559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600" spc="-7" strike="noStrike">
                <a:solidFill>
                  <a:srgbClr val="244256"/>
                </a:solidFill>
                <a:latin typeface="Arial"/>
                <a:ea typeface="DejaVu Sans"/>
              </a:rPr>
              <a:t>Docker</a:t>
            </a:r>
            <a:r>
              <a:rPr b="0" lang="es-ES" sz="1600" spc="-80" strike="noStrike">
                <a:solidFill>
                  <a:srgbClr val="244256"/>
                </a:solidFill>
                <a:latin typeface="Arial"/>
                <a:ea typeface="DejaVu Sans"/>
              </a:rPr>
              <a:t> </a:t>
            </a:r>
            <a:r>
              <a:rPr b="0" lang="es-ES" sz="1600" spc="-7" strike="noStrike">
                <a:solidFill>
                  <a:srgbClr val="244256"/>
                </a:solidFill>
                <a:latin typeface="Arial"/>
                <a:ea typeface="DejaVu Sans"/>
              </a:rPr>
              <a:t>host</a:t>
            </a:r>
            <a:endParaRPr b="0" lang="en-US" sz="1600" spc="-1" strike="noStrike">
              <a:latin typeface="Arial"/>
            </a:endParaRPr>
          </a:p>
        </p:txBody>
      </p:sp>
      <p:sp>
        <p:nvSpPr>
          <p:cNvPr id="441" name="CustomShape 5"/>
          <p:cNvSpPr/>
          <p:nvPr/>
        </p:nvSpPr>
        <p:spPr>
          <a:xfrm>
            <a:off x="487800" y="2804040"/>
            <a:ext cx="2669400" cy="326880"/>
          </a:xfrm>
          <a:custGeom>
            <a:avLst/>
            <a:gdLst/>
            <a:ahLst/>
            <a:rect l="l" t="t" r="r" b="b"/>
            <a:pathLst>
              <a:path w="2670175" h="327660">
                <a:moveTo>
                  <a:pt x="0" y="0"/>
                </a:moveTo>
                <a:lnTo>
                  <a:pt x="2669999" y="0"/>
                </a:lnTo>
                <a:lnTo>
                  <a:pt x="2669999" y="327599"/>
                </a:lnTo>
                <a:lnTo>
                  <a:pt x="0" y="327599"/>
                </a:lnTo>
                <a:lnTo>
                  <a:pt x="0" y="0"/>
                </a:lnTo>
                <a:close/>
              </a:path>
            </a:pathLst>
          </a:custGeom>
          <a:solidFill>
            <a:srgbClr val="23da7e"/>
          </a:solidFill>
          <a:ln>
            <a:noFill/>
          </a:ln>
        </p:spPr>
        <p:style>
          <a:lnRef idx="0"/>
          <a:fillRef idx="0"/>
          <a:effectRef idx="0"/>
          <a:fontRef idx="minor"/>
        </p:style>
      </p:sp>
      <p:sp>
        <p:nvSpPr>
          <p:cNvPr id="442" name="CustomShape 6"/>
          <p:cNvSpPr/>
          <p:nvPr/>
        </p:nvSpPr>
        <p:spPr>
          <a:xfrm>
            <a:off x="487800" y="2804040"/>
            <a:ext cx="2669400" cy="326880"/>
          </a:xfrm>
          <a:custGeom>
            <a:avLst/>
            <a:gdLst/>
            <a:ahLst/>
            <a:rect l="l" t="t" r="r" b="b"/>
            <a:pathLst>
              <a:path w="2670175" h="327660">
                <a:moveTo>
                  <a:pt x="0" y="0"/>
                </a:moveTo>
                <a:lnTo>
                  <a:pt x="2669999" y="0"/>
                </a:lnTo>
                <a:lnTo>
                  <a:pt x="2669999" y="327599"/>
                </a:lnTo>
                <a:lnTo>
                  <a:pt x="0" y="327599"/>
                </a:lnTo>
                <a:lnTo>
                  <a:pt x="0" y="0"/>
                </a:lnTo>
                <a:close/>
              </a:path>
            </a:pathLst>
          </a:custGeom>
          <a:noFill/>
          <a:ln w="12600">
            <a:solidFill>
              <a:srgbClr val="708391"/>
            </a:solidFill>
            <a:round/>
          </a:ln>
        </p:spPr>
        <p:style>
          <a:lnRef idx="0"/>
          <a:fillRef idx="0"/>
          <a:effectRef idx="0"/>
          <a:fontRef idx="minor"/>
        </p:style>
      </p:sp>
      <p:sp>
        <p:nvSpPr>
          <p:cNvPr id="443" name="CustomShape 7"/>
          <p:cNvSpPr/>
          <p:nvPr/>
        </p:nvSpPr>
        <p:spPr>
          <a:xfrm>
            <a:off x="1402920" y="2842920"/>
            <a:ext cx="852120" cy="2257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bridgenet1</a:t>
            </a:r>
            <a:endParaRPr b="0" lang="en-US" sz="1400" spc="-1" strike="noStrike">
              <a:latin typeface="Arial"/>
            </a:endParaRPr>
          </a:p>
        </p:txBody>
      </p:sp>
      <p:sp>
        <p:nvSpPr>
          <p:cNvPr id="444" name="CustomShape 8"/>
          <p:cNvSpPr/>
          <p:nvPr/>
        </p:nvSpPr>
        <p:spPr>
          <a:xfrm>
            <a:off x="470880" y="1979640"/>
            <a:ext cx="818280" cy="393120"/>
          </a:xfrm>
          <a:prstGeom prst="rect">
            <a:avLst/>
          </a:prstGeom>
          <a:blipFill rotWithShape="0">
            <a:blip r:embed="rId1"/>
            <a:stretch>
              <a:fillRect/>
            </a:stretch>
          </a:blipFill>
          <a:ln>
            <a:noFill/>
          </a:ln>
        </p:spPr>
        <p:style>
          <a:lnRef idx="0"/>
          <a:fillRef idx="0"/>
          <a:effectRef idx="0"/>
          <a:fontRef idx="minor"/>
        </p:style>
      </p:sp>
      <p:sp>
        <p:nvSpPr>
          <p:cNvPr id="445" name="CustomShape 9"/>
          <p:cNvSpPr/>
          <p:nvPr/>
        </p:nvSpPr>
        <p:spPr>
          <a:xfrm>
            <a:off x="1417680" y="1979640"/>
            <a:ext cx="818280" cy="393120"/>
          </a:xfrm>
          <a:prstGeom prst="rect">
            <a:avLst/>
          </a:prstGeom>
          <a:blipFill rotWithShape="0">
            <a:blip r:embed="rId2"/>
            <a:stretch>
              <a:fillRect/>
            </a:stretch>
          </a:blipFill>
          <a:ln>
            <a:noFill/>
          </a:ln>
        </p:spPr>
        <p:style>
          <a:lnRef idx="0"/>
          <a:fillRef idx="0"/>
          <a:effectRef idx="0"/>
          <a:fontRef idx="minor"/>
        </p:style>
      </p:sp>
      <p:sp>
        <p:nvSpPr>
          <p:cNvPr id="446" name="CustomShape 10"/>
          <p:cNvSpPr/>
          <p:nvPr/>
        </p:nvSpPr>
        <p:spPr>
          <a:xfrm>
            <a:off x="630360" y="177516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1</a:t>
            </a:r>
            <a:endParaRPr b="0" lang="en-US" sz="1200" spc="-1" strike="noStrike">
              <a:latin typeface="Arial"/>
            </a:endParaRPr>
          </a:p>
        </p:txBody>
      </p:sp>
      <p:sp>
        <p:nvSpPr>
          <p:cNvPr id="447" name="CustomShape 11"/>
          <p:cNvSpPr/>
          <p:nvPr/>
        </p:nvSpPr>
        <p:spPr>
          <a:xfrm>
            <a:off x="1577160" y="177516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2</a:t>
            </a:r>
            <a:endParaRPr b="0" lang="en-US" sz="1200" spc="-1" strike="noStrike">
              <a:latin typeface="Arial"/>
            </a:endParaRPr>
          </a:p>
        </p:txBody>
      </p:sp>
      <p:sp>
        <p:nvSpPr>
          <p:cNvPr id="448" name="CustomShape 12"/>
          <p:cNvSpPr/>
          <p:nvPr/>
        </p:nvSpPr>
        <p:spPr>
          <a:xfrm>
            <a:off x="882720" y="2350800"/>
            <a:ext cx="360" cy="448920"/>
          </a:xfrm>
          <a:custGeom>
            <a:avLst/>
            <a:gdLst/>
            <a:ahLst/>
            <a:rect l="l" t="t" r="r" b="b"/>
            <a:pathLst>
              <a:path w="0" h="449580">
                <a:moveTo>
                  <a:pt x="0" y="0"/>
                </a:moveTo>
                <a:lnTo>
                  <a:pt x="0" y="449399"/>
                </a:lnTo>
              </a:path>
            </a:pathLst>
          </a:custGeom>
          <a:noFill/>
          <a:ln w="28440">
            <a:solidFill>
              <a:srgbClr val="11212a"/>
            </a:solidFill>
            <a:round/>
          </a:ln>
        </p:spPr>
        <p:style>
          <a:lnRef idx="0"/>
          <a:fillRef idx="0"/>
          <a:effectRef idx="0"/>
          <a:fontRef idx="minor"/>
        </p:style>
      </p:sp>
      <p:sp>
        <p:nvSpPr>
          <p:cNvPr id="449" name="CustomShape 13"/>
          <p:cNvSpPr/>
          <p:nvPr/>
        </p:nvSpPr>
        <p:spPr>
          <a:xfrm>
            <a:off x="1827000" y="2328120"/>
            <a:ext cx="360" cy="471600"/>
          </a:xfrm>
          <a:custGeom>
            <a:avLst/>
            <a:gdLst/>
            <a:ahLst/>
            <a:rect l="l" t="t" r="r" b="b"/>
            <a:pathLst>
              <a:path w="0" h="472439">
                <a:moveTo>
                  <a:pt x="0" y="0"/>
                </a:moveTo>
                <a:lnTo>
                  <a:pt x="0" y="471889"/>
                </a:lnTo>
              </a:path>
            </a:pathLst>
          </a:custGeom>
          <a:noFill/>
          <a:ln w="28440">
            <a:solidFill>
              <a:srgbClr val="11212a"/>
            </a:solidFill>
            <a:round/>
          </a:ln>
        </p:spPr>
        <p:style>
          <a:lnRef idx="0"/>
          <a:fillRef idx="0"/>
          <a:effectRef idx="0"/>
          <a:fontRef idx="minor"/>
        </p:style>
      </p:sp>
      <p:sp>
        <p:nvSpPr>
          <p:cNvPr id="450" name="CustomShape 14"/>
          <p:cNvSpPr/>
          <p:nvPr/>
        </p:nvSpPr>
        <p:spPr>
          <a:xfrm>
            <a:off x="2369880" y="1973520"/>
            <a:ext cx="818280" cy="393120"/>
          </a:xfrm>
          <a:prstGeom prst="rect">
            <a:avLst/>
          </a:prstGeom>
          <a:blipFill rotWithShape="0">
            <a:blip r:embed="rId3"/>
            <a:stretch>
              <a:fillRect/>
            </a:stretch>
          </a:blipFill>
          <a:ln>
            <a:noFill/>
          </a:ln>
        </p:spPr>
        <p:style>
          <a:lnRef idx="0"/>
          <a:fillRef idx="0"/>
          <a:effectRef idx="0"/>
          <a:fontRef idx="minor"/>
        </p:style>
      </p:sp>
      <p:sp>
        <p:nvSpPr>
          <p:cNvPr id="451" name="CustomShape 15"/>
          <p:cNvSpPr/>
          <p:nvPr/>
        </p:nvSpPr>
        <p:spPr>
          <a:xfrm>
            <a:off x="2529360" y="176868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3</a:t>
            </a:r>
            <a:endParaRPr b="0" lang="en-US" sz="1200" spc="-1" strike="noStrike">
              <a:latin typeface="Arial"/>
            </a:endParaRPr>
          </a:p>
        </p:txBody>
      </p:sp>
      <p:sp>
        <p:nvSpPr>
          <p:cNvPr id="452" name="CustomShape 16"/>
          <p:cNvSpPr/>
          <p:nvPr/>
        </p:nvSpPr>
        <p:spPr>
          <a:xfrm>
            <a:off x="2781720" y="2344320"/>
            <a:ext cx="360" cy="44892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sp>
        <p:nvSpPr>
          <p:cNvPr id="453" name="CustomShape 17"/>
          <p:cNvSpPr/>
          <p:nvPr/>
        </p:nvSpPr>
        <p:spPr>
          <a:xfrm>
            <a:off x="3732840" y="1337400"/>
            <a:ext cx="5208120" cy="2141640"/>
          </a:xfrm>
          <a:custGeom>
            <a:avLst/>
            <a:gdLst/>
            <a:ahLst/>
            <a:rect l="l" t="t" r="r" b="b"/>
            <a:pathLst>
              <a:path w="5208905" h="2142490">
                <a:moveTo>
                  <a:pt x="0" y="0"/>
                </a:moveTo>
                <a:lnTo>
                  <a:pt x="5208889" y="0"/>
                </a:lnTo>
                <a:lnTo>
                  <a:pt x="5208889" y="2141995"/>
                </a:lnTo>
                <a:lnTo>
                  <a:pt x="0" y="2141995"/>
                </a:lnTo>
                <a:lnTo>
                  <a:pt x="0" y="0"/>
                </a:lnTo>
                <a:close/>
              </a:path>
            </a:pathLst>
          </a:custGeom>
          <a:solidFill>
            <a:srgbClr val="b1b1b1"/>
          </a:solidFill>
          <a:ln>
            <a:noFill/>
          </a:ln>
        </p:spPr>
        <p:style>
          <a:lnRef idx="0"/>
          <a:fillRef idx="0"/>
          <a:effectRef idx="0"/>
          <a:fontRef idx="minor"/>
        </p:style>
      </p:sp>
      <p:sp>
        <p:nvSpPr>
          <p:cNvPr id="454" name="CustomShape 18"/>
          <p:cNvSpPr/>
          <p:nvPr/>
        </p:nvSpPr>
        <p:spPr>
          <a:xfrm>
            <a:off x="3732840" y="1337400"/>
            <a:ext cx="5208120" cy="2141640"/>
          </a:xfrm>
          <a:custGeom>
            <a:avLst/>
            <a:gdLst/>
            <a:ahLst/>
            <a:rect l="l" t="t" r="r" b="b"/>
            <a:pathLst>
              <a:path w="5208905" h="2142490">
                <a:moveTo>
                  <a:pt x="0" y="0"/>
                </a:moveTo>
                <a:lnTo>
                  <a:pt x="5208889" y="0"/>
                </a:lnTo>
                <a:lnTo>
                  <a:pt x="5208889" y="2141995"/>
                </a:lnTo>
                <a:lnTo>
                  <a:pt x="0" y="2141995"/>
                </a:lnTo>
                <a:lnTo>
                  <a:pt x="0" y="0"/>
                </a:lnTo>
                <a:close/>
              </a:path>
            </a:pathLst>
          </a:custGeom>
          <a:noFill/>
          <a:ln w="12600">
            <a:solidFill>
              <a:srgbClr val="244256"/>
            </a:solidFill>
            <a:round/>
          </a:ln>
        </p:spPr>
        <p:style>
          <a:lnRef idx="0"/>
          <a:fillRef idx="0"/>
          <a:effectRef idx="0"/>
          <a:fontRef idx="minor"/>
        </p:style>
      </p:sp>
      <p:sp>
        <p:nvSpPr>
          <p:cNvPr id="455" name="CustomShape 19"/>
          <p:cNvSpPr/>
          <p:nvPr/>
        </p:nvSpPr>
        <p:spPr>
          <a:xfrm>
            <a:off x="5782680" y="1016280"/>
            <a:ext cx="1108800" cy="2559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600" spc="-7" strike="noStrike">
                <a:solidFill>
                  <a:srgbClr val="244256"/>
                </a:solidFill>
                <a:latin typeface="Arial"/>
                <a:ea typeface="DejaVu Sans"/>
              </a:rPr>
              <a:t>Docker</a:t>
            </a:r>
            <a:r>
              <a:rPr b="0" lang="es-ES" sz="1600" spc="-80" strike="noStrike">
                <a:solidFill>
                  <a:srgbClr val="244256"/>
                </a:solidFill>
                <a:latin typeface="Arial"/>
                <a:ea typeface="DejaVu Sans"/>
              </a:rPr>
              <a:t> </a:t>
            </a:r>
            <a:r>
              <a:rPr b="0" lang="es-ES" sz="1600" spc="-7" strike="noStrike">
                <a:solidFill>
                  <a:srgbClr val="244256"/>
                </a:solidFill>
                <a:latin typeface="Arial"/>
                <a:ea typeface="DejaVu Sans"/>
              </a:rPr>
              <a:t>host</a:t>
            </a:r>
            <a:endParaRPr b="0" lang="en-US" sz="1600" spc="-1" strike="noStrike">
              <a:latin typeface="Arial"/>
            </a:endParaRPr>
          </a:p>
        </p:txBody>
      </p:sp>
      <p:sp>
        <p:nvSpPr>
          <p:cNvPr id="456" name="CustomShape 20"/>
          <p:cNvSpPr/>
          <p:nvPr/>
        </p:nvSpPr>
        <p:spPr>
          <a:xfrm>
            <a:off x="3849480" y="2765160"/>
            <a:ext cx="1977840" cy="326880"/>
          </a:xfrm>
          <a:custGeom>
            <a:avLst/>
            <a:gdLst/>
            <a:ahLst/>
            <a:rect l="l" t="t" r="r" b="b"/>
            <a:pathLst>
              <a:path w="1978660"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457" name="CustomShape 21"/>
          <p:cNvSpPr/>
          <p:nvPr/>
        </p:nvSpPr>
        <p:spPr>
          <a:xfrm>
            <a:off x="3849480" y="2765160"/>
            <a:ext cx="1977840" cy="326880"/>
          </a:xfrm>
          <a:custGeom>
            <a:avLst/>
            <a:gdLst/>
            <a:ahLst/>
            <a:rect l="l" t="t" r="r" b="b"/>
            <a:pathLst>
              <a:path w="1978660"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458" name="CustomShape 22"/>
          <p:cNvSpPr/>
          <p:nvPr/>
        </p:nvSpPr>
        <p:spPr>
          <a:xfrm>
            <a:off x="4418640" y="2804400"/>
            <a:ext cx="852120" cy="2257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bridgenet2</a:t>
            </a:r>
            <a:endParaRPr b="0" lang="en-US" sz="1400" spc="-1" strike="noStrike">
              <a:latin typeface="Arial"/>
            </a:endParaRPr>
          </a:p>
        </p:txBody>
      </p:sp>
      <p:sp>
        <p:nvSpPr>
          <p:cNvPr id="459" name="CustomShape 23"/>
          <p:cNvSpPr/>
          <p:nvPr/>
        </p:nvSpPr>
        <p:spPr>
          <a:xfrm>
            <a:off x="3832560" y="1940760"/>
            <a:ext cx="818280" cy="393120"/>
          </a:xfrm>
          <a:prstGeom prst="rect">
            <a:avLst/>
          </a:prstGeom>
          <a:blipFill rotWithShape="0">
            <a:blip r:embed="rId4"/>
            <a:stretch>
              <a:fillRect/>
            </a:stretch>
          </a:blipFill>
          <a:ln>
            <a:noFill/>
          </a:ln>
        </p:spPr>
        <p:style>
          <a:lnRef idx="0"/>
          <a:fillRef idx="0"/>
          <a:effectRef idx="0"/>
          <a:fontRef idx="minor"/>
        </p:style>
      </p:sp>
      <p:sp>
        <p:nvSpPr>
          <p:cNvPr id="460" name="CustomShape 24"/>
          <p:cNvSpPr/>
          <p:nvPr/>
        </p:nvSpPr>
        <p:spPr>
          <a:xfrm>
            <a:off x="5045400" y="1959120"/>
            <a:ext cx="818280" cy="393120"/>
          </a:xfrm>
          <a:prstGeom prst="rect">
            <a:avLst/>
          </a:prstGeom>
          <a:blipFill rotWithShape="0">
            <a:blip r:embed="rId5"/>
            <a:stretch>
              <a:fillRect/>
            </a:stretch>
          </a:blipFill>
          <a:ln>
            <a:noFill/>
          </a:ln>
        </p:spPr>
        <p:style>
          <a:lnRef idx="0"/>
          <a:fillRef idx="0"/>
          <a:effectRef idx="0"/>
          <a:fontRef idx="minor"/>
        </p:style>
      </p:sp>
      <p:sp>
        <p:nvSpPr>
          <p:cNvPr id="461" name="CustomShape 25"/>
          <p:cNvSpPr/>
          <p:nvPr/>
        </p:nvSpPr>
        <p:spPr>
          <a:xfrm>
            <a:off x="3992040" y="173628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4</a:t>
            </a:r>
            <a:endParaRPr b="0" lang="en-US" sz="1200" spc="-1" strike="noStrike">
              <a:latin typeface="Arial"/>
            </a:endParaRPr>
          </a:p>
        </p:txBody>
      </p:sp>
      <p:sp>
        <p:nvSpPr>
          <p:cNvPr id="462" name="CustomShape 26"/>
          <p:cNvSpPr/>
          <p:nvPr/>
        </p:nvSpPr>
        <p:spPr>
          <a:xfrm>
            <a:off x="5493240" y="2289240"/>
            <a:ext cx="360" cy="471600"/>
          </a:xfrm>
          <a:custGeom>
            <a:avLst/>
            <a:gdLst/>
            <a:ahLst/>
            <a:rect l="l" t="t" r="r" b="b"/>
            <a:pathLst>
              <a:path w="0" h="472439">
                <a:moveTo>
                  <a:pt x="0" y="0"/>
                </a:moveTo>
                <a:lnTo>
                  <a:pt x="0" y="471889"/>
                </a:lnTo>
              </a:path>
            </a:pathLst>
          </a:custGeom>
          <a:noFill/>
          <a:ln w="28440">
            <a:solidFill>
              <a:srgbClr val="11212a"/>
            </a:solidFill>
            <a:round/>
          </a:ln>
        </p:spPr>
        <p:style>
          <a:lnRef idx="0"/>
          <a:fillRef idx="0"/>
          <a:effectRef idx="0"/>
          <a:fontRef idx="minor"/>
        </p:style>
      </p:sp>
      <p:sp>
        <p:nvSpPr>
          <p:cNvPr id="463" name="CustomShape 27"/>
          <p:cNvSpPr/>
          <p:nvPr/>
        </p:nvSpPr>
        <p:spPr>
          <a:xfrm>
            <a:off x="5243400" y="173628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5</a:t>
            </a:r>
            <a:endParaRPr b="0" lang="en-US" sz="1200" spc="-1" strike="noStrike">
              <a:latin typeface="Arial"/>
            </a:endParaRPr>
          </a:p>
        </p:txBody>
      </p:sp>
      <p:sp>
        <p:nvSpPr>
          <p:cNvPr id="464" name="CustomShape 28"/>
          <p:cNvSpPr/>
          <p:nvPr/>
        </p:nvSpPr>
        <p:spPr>
          <a:xfrm>
            <a:off x="4244040" y="2311920"/>
            <a:ext cx="360" cy="448920"/>
          </a:xfrm>
          <a:custGeom>
            <a:avLst/>
            <a:gdLst/>
            <a:ahLst/>
            <a:rect l="l" t="t" r="r" b="b"/>
            <a:pathLst>
              <a:path w="0" h="449580">
                <a:moveTo>
                  <a:pt x="0" y="0"/>
                </a:moveTo>
                <a:lnTo>
                  <a:pt x="0" y="449399"/>
                </a:lnTo>
              </a:path>
            </a:pathLst>
          </a:custGeom>
          <a:noFill/>
          <a:ln w="28440">
            <a:solidFill>
              <a:srgbClr val="11212a"/>
            </a:solidFill>
            <a:round/>
          </a:ln>
        </p:spPr>
        <p:style>
          <a:lnRef idx="0"/>
          <a:fillRef idx="0"/>
          <a:effectRef idx="0"/>
          <a:fontRef idx="minor"/>
        </p:style>
      </p:sp>
      <p:sp>
        <p:nvSpPr>
          <p:cNvPr id="465" name="CustomShape 29"/>
          <p:cNvSpPr/>
          <p:nvPr/>
        </p:nvSpPr>
        <p:spPr>
          <a:xfrm>
            <a:off x="6227280" y="1959120"/>
            <a:ext cx="818280" cy="393120"/>
          </a:xfrm>
          <a:prstGeom prst="rect">
            <a:avLst/>
          </a:prstGeom>
          <a:blipFill rotWithShape="0">
            <a:blip r:embed="rId6"/>
            <a:stretch>
              <a:fillRect/>
            </a:stretch>
          </a:blipFill>
          <a:ln>
            <a:noFill/>
          </a:ln>
        </p:spPr>
        <p:style>
          <a:lnRef idx="0"/>
          <a:fillRef idx="0"/>
          <a:effectRef idx="0"/>
          <a:fontRef idx="minor"/>
        </p:style>
      </p:sp>
      <p:sp>
        <p:nvSpPr>
          <p:cNvPr id="466" name="CustomShape 30"/>
          <p:cNvSpPr/>
          <p:nvPr/>
        </p:nvSpPr>
        <p:spPr>
          <a:xfrm>
            <a:off x="6386760" y="175464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6</a:t>
            </a:r>
            <a:endParaRPr b="0" lang="en-US" sz="1200" spc="-1" strike="noStrike">
              <a:latin typeface="Arial"/>
            </a:endParaRPr>
          </a:p>
        </p:txBody>
      </p:sp>
      <p:sp>
        <p:nvSpPr>
          <p:cNvPr id="467" name="CustomShape 31"/>
          <p:cNvSpPr/>
          <p:nvPr/>
        </p:nvSpPr>
        <p:spPr>
          <a:xfrm>
            <a:off x="6638760" y="2329920"/>
            <a:ext cx="360" cy="44892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sp>
        <p:nvSpPr>
          <p:cNvPr id="468" name="CustomShape 32"/>
          <p:cNvSpPr/>
          <p:nvPr/>
        </p:nvSpPr>
        <p:spPr>
          <a:xfrm>
            <a:off x="6308280" y="2787120"/>
            <a:ext cx="1977840" cy="326880"/>
          </a:xfrm>
          <a:custGeom>
            <a:avLst/>
            <a:gdLst/>
            <a:ahLst/>
            <a:rect l="l" t="t" r="r" b="b"/>
            <a:pathLst>
              <a:path w="1978659"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469" name="CustomShape 33"/>
          <p:cNvSpPr/>
          <p:nvPr/>
        </p:nvSpPr>
        <p:spPr>
          <a:xfrm>
            <a:off x="6308280" y="2787120"/>
            <a:ext cx="1977840" cy="326880"/>
          </a:xfrm>
          <a:custGeom>
            <a:avLst/>
            <a:gdLst/>
            <a:ahLst/>
            <a:rect l="l" t="t" r="r" b="b"/>
            <a:pathLst>
              <a:path w="1978659"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470" name="CustomShape 34"/>
          <p:cNvSpPr/>
          <p:nvPr/>
        </p:nvSpPr>
        <p:spPr>
          <a:xfrm>
            <a:off x="6877440" y="2826360"/>
            <a:ext cx="852120" cy="2257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bridgenet3</a:t>
            </a:r>
            <a:endParaRPr b="0" lang="en-US" sz="1400" spc="-1" strike="noStrike">
              <a:latin typeface="Arial"/>
            </a:endParaRPr>
          </a:p>
        </p:txBody>
      </p:sp>
      <p:sp>
        <p:nvSpPr>
          <p:cNvPr id="471" name="CustomShape 35"/>
          <p:cNvSpPr/>
          <p:nvPr/>
        </p:nvSpPr>
        <p:spPr>
          <a:xfrm>
            <a:off x="7370280" y="1959120"/>
            <a:ext cx="818280" cy="393120"/>
          </a:xfrm>
          <a:prstGeom prst="rect">
            <a:avLst/>
          </a:prstGeom>
          <a:blipFill rotWithShape="0">
            <a:blip r:embed="rId7"/>
            <a:stretch>
              <a:fillRect/>
            </a:stretch>
          </a:blipFill>
          <a:ln>
            <a:noFill/>
          </a:ln>
        </p:spPr>
        <p:style>
          <a:lnRef idx="0"/>
          <a:fillRef idx="0"/>
          <a:effectRef idx="0"/>
          <a:fontRef idx="minor"/>
        </p:style>
      </p:sp>
      <p:sp>
        <p:nvSpPr>
          <p:cNvPr id="472" name="CustomShape 36"/>
          <p:cNvSpPr/>
          <p:nvPr/>
        </p:nvSpPr>
        <p:spPr>
          <a:xfrm>
            <a:off x="7529760" y="1754640"/>
            <a:ext cx="511560" cy="19512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7</a:t>
            </a:r>
            <a:endParaRPr b="0" lang="en-US" sz="1200" spc="-1" strike="noStrike">
              <a:latin typeface="Arial"/>
            </a:endParaRPr>
          </a:p>
        </p:txBody>
      </p:sp>
      <p:sp>
        <p:nvSpPr>
          <p:cNvPr id="473" name="CustomShape 37"/>
          <p:cNvSpPr/>
          <p:nvPr/>
        </p:nvSpPr>
        <p:spPr>
          <a:xfrm>
            <a:off x="7781760" y="2329920"/>
            <a:ext cx="360" cy="44892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sp>
        <p:nvSpPr>
          <p:cNvPr id="474" name="CustomShape 38"/>
          <p:cNvSpPr/>
          <p:nvPr/>
        </p:nvSpPr>
        <p:spPr>
          <a:xfrm>
            <a:off x="444240" y="3609720"/>
            <a:ext cx="8216280" cy="743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2400" spc="-7" strike="noStrike">
                <a:solidFill>
                  <a:srgbClr val="000000"/>
                </a:solidFill>
                <a:latin typeface="Consolas"/>
                <a:ea typeface="DejaVu Sans"/>
              </a:rPr>
              <a:t>docker network create -d bridge --name</a:t>
            </a:r>
            <a:r>
              <a:rPr b="0" lang="es-ES" sz="2400" spc="-106" strike="noStrike">
                <a:solidFill>
                  <a:srgbClr val="000000"/>
                </a:solidFill>
                <a:latin typeface="Consolas"/>
                <a:ea typeface="DejaVu Sans"/>
              </a:rPr>
              <a:t> </a:t>
            </a:r>
            <a:r>
              <a:rPr b="0" lang="es-ES" sz="2400" spc="-7" strike="noStrike">
                <a:solidFill>
                  <a:srgbClr val="000000"/>
                </a:solidFill>
                <a:latin typeface="Consolas"/>
                <a:ea typeface="DejaVu Sans"/>
              </a:rPr>
              <a:t>bridgenet1</a:t>
            </a:r>
            <a:endParaRPr b="0" lang="en-US" sz="2400" spc="-1" strike="noStrike">
              <a:latin typeface="Arial"/>
            </a:endParaRPr>
          </a:p>
        </p:txBody>
      </p:sp>
      <p:sp>
        <p:nvSpPr>
          <p:cNvPr id="475" name="CustomShape 39"/>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8307F13D-C369-4FE9-9B53-5778BCF5B293}" type="slidenum">
              <a:rPr b="0" lang="es-ES" sz="1000" spc="-1" strike="noStrike">
                <a:solidFill>
                  <a:srgbClr val="1aaaf7"/>
                </a:solidFill>
                <a:latin typeface="Arial"/>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301680" y="284760"/>
            <a:ext cx="725148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Docker </a:t>
            </a:r>
            <a:r>
              <a:rPr b="0" lang="es-ES" sz="2850" spc="-1" strike="noStrike">
                <a:solidFill>
                  <a:srgbClr val="1aaaf7"/>
                </a:solidFill>
                <a:latin typeface="Arial"/>
              </a:rPr>
              <a:t>Bridge </a:t>
            </a:r>
            <a:r>
              <a:rPr b="0" lang="es-ES" sz="2850" spc="1" strike="noStrike">
                <a:solidFill>
                  <a:srgbClr val="1aaaf7"/>
                </a:solidFill>
                <a:latin typeface="Arial"/>
              </a:rPr>
              <a:t>Networking and </a:t>
            </a:r>
            <a:r>
              <a:rPr b="0" lang="es-ES" sz="2850" spc="-1" strike="noStrike">
                <a:solidFill>
                  <a:srgbClr val="1aaaf7"/>
                </a:solidFill>
                <a:latin typeface="Arial"/>
              </a:rPr>
              <a:t>Port</a:t>
            </a:r>
            <a:r>
              <a:rPr b="0" lang="es-ES" sz="2850" spc="-80" strike="noStrike">
                <a:solidFill>
                  <a:srgbClr val="1aaaf7"/>
                </a:solidFill>
                <a:latin typeface="Arial"/>
              </a:rPr>
              <a:t> </a:t>
            </a:r>
            <a:r>
              <a:rPr b="0" lang="es-ES" sz="2850" spc="1" strike="noStrike">
                <a:solidFill>
                  <a:srgbClr val="1aaaf7"/>
                </a:solidFill>
                <a:latin typeface="Arial"/>
              </a:rPr>
              <a:t>Mapping</a:t>
            </a:r>
            <a:endParaRPr b="0" lang="en-US" sz="2850" spc="-1" strike="noStrike">
              <a:latin typeface="Arial"/>
            </a:endParaRPr>
          </a:p>
        </p:txBody>
      </p:sp>
      <p:sp>
        <p:nvSpPr>
          <p:cNvPr id="477" name="CustomShape 2"/>
          <p:cNvSpPr/>
          <p:nvPr/>
        </p:nvSpPr>
        <p:spPr>
          <a:xfrm>
            <a:off x="997200" y="1531800"/>
            <a:ext cx="2597040" cy="2108160"/>
          </a:xfrm>
          <a:custGeom>
            <a:avLst/>
            <a:gdLst/>
            <a:ahLst/>
            <a:rect l="l" t="t" r="r" b="b"/>
            <a:pathLst>
              <a:path w="2597785" h="2108835">
                <a:moveTo>
                  <a:pt x="0" y="0"/>
                </a:moveTo>
                <a:lnTo>
                  <a:pt x="2597384" y="0"/>
                </a:lnTo>
                <a:lnTo>
                  <a:pt x="2597384" y="2108688"/>
                </a:lnTo>
                <a:lnTo>
                  <a:pt x="0" y="2108688"/>
                </a:lnTo>
                <a:lnTo>
                  <a:pt x="0" y="0"/>
                </a:lnTo>
                <a:close/>
              </a:path>
            </a:pathLst>
          </a:custGeom>
          <a:solidFill>
            <a:srgbClr val="b1b1b1"/>
          </a:solidFill>
          <a:ln>
            <a:noFill/>
          </a:ln>
        </p:spPr>
        <p:style>
          <a:lnRef idx="0"/>
          <a:fillRef idx="0"/>
          <a:effectRef idx="0"/>
          <a:fontRef idx="minor"/>
        </p:style>
      </p:sp>
      <p:sp>
        <p:nvSpPr>
          <p:cNvPr id="478" name="CustomShape 3"/>
          <p:cNvSpPr/>
          <p:nvPr/>
        </p:nvSpPr>
        <p:spPr>
          <a:xfrm>
            <a:off x="997200" y="1531800"/>
            <a:ext cx="2597040" cy="2108160"/>
          </a:xfrm>
          <a:custGeom>
            <a:avLst/>
            <a:gdLst/>
            <a:ahLst/>
            <a:rect l="l" t="t" r="r" b="b"/>
            <a:pathLst>
              <a:path w="2597785" h="2108835">
                <a:moveTo>
                  <a:pt x="0" y="0"/>
                </a:moveTo>
                <a:lnTo>
                  <a:pt x="2597384" y="0"/>
                </a:lnTo>
                <a:lnTo>
                  <a:pt x="2597384" y="2108688"/>
                </a:lnTo>
                <a:lnTo>
                  <a:pt x="0" y="2108688"/>
                </a:lnTo>
                <a:lnTo>
                  <a:pt x="0" y="0"/>
                </a:lnTo>
                <a:close/>
              </a:path>
            </a:pathLst>
          </a:custGeom>
          <a:noFill/>
          <a:ln w="12600">
            <a:solidFill>
              <a:srgbClr val="244256"/>
            </a:solidFill>
            <a:round/>
          </a:ln>
        </p:spPr>
        <p:style>
          <a:lnRef idx="0"/>
          <a:fillRef idx="0"/>
          <a:effectRef idx="0"/>
          <a:fontRef idx="minor"/>
        </p:style>
      </p:sp>
      <p:sp>
        <p:nvSpPr>
          <p:cNvPr id="479" name="CustomShape 4"/>
          <p:cNvSpPr/>
          <p:nvPr/>
        </p:nvSpPr>
        <p:spPr>
          <a:xfrm>
            <a:off x="2297160" y="3638520"/>
            <a:ext cx="360" cy="572040"/>
          </a:xfrm>
          <a:custGeom>
            <a:avLst/>
            <a:gdLst/>
            <a:ahLst/>
            <a:rect l="l" t="t" r="r" b="b"/>
            <a:pathLst>
              <a:path w="0" h="572770">
                <a:moveTo>
                  <a:pt x="0" y="0"/>
                </a:moveTo>
                <a:lnTo>
                  <a:pt x="0" y="572698"/>
                </a:lnTo>
              </a:path>
            </a:pathLst>
          </a:custGeom>
          <a:noFill/>
          <a:ln w="28440">
            <a:solidFill>
              <a:srgbClr val="11212a"/>
            </a:solidFill>
            <a:round/>
          </a:ln>
        </p:spPr>
        <p:style>
          <a:lnRef idx="0"/>
          <a:fillRef idx="0"/>
          <a:effectRef idx="0"/>
          <a:fontRef idx="minor"/>
        </p:style>
      </p:sp>
      <p:sp>
        <p:nvSpPr>
          <p:cNvPr id="480" name="CustomShape 5"/>
          <p:cNvSpPr/>
          <p:nvPr/>
        </p:nvSpPr>
        <p:spPr>
          <a:xfrm>
            <a:off x="1656720" y="1210680"/>
            <a:ext cx="1277640" cy="2559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600" spc="-7" strike="noStrike">
                <a:solidFill>
                  <a:srgbClr val="244256"/>
                </a:solidFill>
                <a:latin typeface="Arial"/>
                <a:ea typeface="DejaVu Sans"/>
              </a:rPr>
              <a:t>Docker host</a:t>
            </a:r>
            <a:r>
              <a:rPr b="0" lang="es-ES" sz="1600" spc="-86" strike="noStrike">
                <a:solidFill>
                  <a:srgbClr val="244256"/>
                </a:solidFill>
                <a:latin typeface="Arial"/>
                <a:ea typeface="DejaVu Sans"/>
              </a:rPr>
              <a:t> </a:t>
            </a:r>
            <a:r>
              <a:rPr b="0" lang="es-ES" sz="1600" spc="-1" strike="noStrike">
                <a:solidFill>
                  <a:srgbClr val="244256"/>
                </a:solidFill>
                <a:latin typeface="Arial"/>
                <a:ea typeface="DejaVu Sans"/>
              </a:rPr>
              <a:t>1</a:t>
            </a:r>
            <a:endParaRPr b="0" lang="en-US" sz="1600" spc="-1" strike="noStrike">
              <a:latin typeface="Arial"/>
            </a:endParaRPr>
          </a:p>
        </p:txBody>
      </p:sp>
      <p:sp>
        <p:nvSpPr>
          <p:cNvPr id="481" name="CustomShape 6"/>
          <p:cNvSpPr/>
          <p:nvPr/>
        </p:nvSpPr>
        <p:spPr>
          <a:xfrm>
            <a:off x="2297160" y="3121200"/>
            <a:ext cx="360" cy="272160"/>
          </a:xfrm>
          <a:custGeom>
            <a:avLst/>
            <a:gdLst/>
            <a:ahLst/>
            <a:rect l="l" t="t" r="r" b="b"/>
            <a:pathLst>
              <a:path w="0" h="273050">
                <a:moveTo>
                  <a:pt x="0" y="0"/>
                </a:moveTo>
                <a:lnTo>
                  <a:pt x="0" y="272874"/>
                </a:lnTo>
              </a:path>
            </a:pathLst>
          </a:custGeom>
          <a:noFill/>
          <a:ln w="28440">
            <a:solidFill>
              <a:srgbClr val="11212a"/>
            </a:solidFill>
            <a:round/>
          </a:ln>
        </p:spPr>
        <p:style>
          <a:lnRef idx="0"/>
          <a:fillRef idx="0"/>
          <a:effectRef idx="0"/>
          <a:fontRef idx="minor"/>
        </p:style>
      </p:sp>
      <p:sp>
        <p:nvSpPr>
          <p:cNvPr id="482" name="CustomShape 7"/>
          <p:cNvSpPr/>
          <p:nvPr/>
        </p:nvSpPr>
        <p:spPr>
          <a:xfrm>
            <a:off x="1444680" y="2793600"/>
            <a:ext cx="1675800" cy="265320"/>
          </a:xfrm>
          <a:prstGeom prst="rect">
            <a:avLst/>
          </a:prstGeom>
          <a:solidFill>
            <a:srgbClr val="23da7e"/>
          </a:solidFill>
          <a:ln w="12600">
            <a:solidFill>
              <a:srgbClr val="708391"/>
            </a:solidFill>
            <a:round/>
          </a:ln>
        </p:spPr>
        <p:style>
          <a:lnRef idx="0"/>
          <a:fillRef idx="0"/>
          <a:effectRef idx="0"/>
          <a:fontRef idx="minor"/>
        </p:style>
        <p:txBody>
          <a:bodyPr lIns="0" rIns="0" tIns="52200" bIns="0">
            <a:spAutoFit/>
          </a:bodyPr>
          <a:p>
            <a:pPr algn="ctr">
              <a:lnSpc>
                <a:spcPct val="100000"/>
              </a:lnSpc>
              <a:spcBef>
                <a:spcPts val="408"/>
              </a:spcBef>
            </a:pPr>
            <a:r>
              <a:rPr b="0" lang="es-ES" sz="1400" spc="-7" strike="noStrike">
                <a:solidFill>
                  <a:srgbClr val="ffffff"/>
                </a:solidFill>
                <a:latin typeface="Arial"/>
                <a:ea typeface="DejaVu Sans"/>
              </a:rPr>
              <a:t>Bridge</a:t>
            </a:r>
            <a:endParaRPr b="0" lang="en-US" sz="1400" spc="-1" strike="noStrike">
              <a:latin typeface="Arial"/>
            </a:endParaRPr>
          </a:p>
        </p:txBody>
      </p:sp>
      <p:sp>
        <p:nvSpPr>
          <p:cNvPr id="483" name="CustomShape 8"/>
          <p:cNvSpPr/>
          <p:nvPr/>
        </p:nvSpPr>
        <p:spPr>
          <a:xfrm>
            <a:off x="1886400" y="1770120"/>
            <a:ext cx="818280" cy="393120"/>
          </a:xfrm>
          <a:prstGeom prst="rect">
            <a:avLst/>
          </a:prstGeom>
          <a:blipFill rotWithShape="0">
            <a:blip r:embed="rId1"/>
            <a:stretch>
              <a:fillRect/>
            </a:stretch>
          </a:blipFill>
          <a:ln>
            <a:noFill/>
          </a:ln>
        </p:spPr>
        <p:style>
          <a:lnRef idx="0"/>
          <a:fillRef idx="0"/>
          <a:effectRef idx="0"/>
          <a:fontRef idx="minor"/>
        </p:style>
      </p:sp>
      <p:sp>
        <p:nvSpPr>
          <p:cNvPr id="484" name="CustomShape 9"/>
          <p:cNvSpPr/>
          <p:nvPr/>
        </p:nvSpPr>
        <p:spPr>
          <a:xfrm>
            <a:off x="1003680" y="1565280"/>
            <a:ext cx="2584440" cy="195120"/>
          </a:xfrm>
          <a:prstGeom prst="rect">
            <a:avLst/>
          </a:prstGeom>
          <a:noFill/>
          <a:ln>
            <a:noFill/>
          </a:ln>
        </p:spPr>
        <p:style>
          <a:lnRef idx="0"/>
          <a:fillRef idx="0"/>
          <a:effectRef idx="0"/>
          <a:fontRef idx="minor"/>
        </p:style>
        <p:txBody>
          <a:bodyPr lIns="0" rIns="0" tIns="12600" bIns="0">
            <a:spAutoFit/>
          </a:bodyPr>
          <a:p>
            <a:pPr algn="ctr">
              <a:lnSpc>
                <a:spcPct val="100000"/>
              </a:lnSpc>
              <a:spcBef>
                <a:spcPts val="99"/>
              </a:spcBef>
            </a:pPr>
            <a:r>
              <a:rPr b="0" lang="es-ES" sz="1200" spc="-7" strike="noStrike">
                <a:solidFill>
                  <a:srgbClr val="244256"/>
                </a:solidFill>
                <a:latin typeface="Arial"/>
                <a:ea typeface="DejaVu Sans"/>
              </a:rPr>
              <a:t>Cntnr1</a:t>
            </a:r>
            <a:endParaRPr b="0" lang="en-US" sz="1200" spc="-1" strike="noStrike">
              <a:latin typeface="Arial"/>
            </a:endParaRPr>
          </a:p>
        </p:txBody>
      </p:sp>
      <p:sp>
        <p:nvSpPr>
          <p:cNvPr id="485" name="CustomShape 10"/>
          <p:cNvSpPr/>
          <p:nvPr/>
        </p:nvSpPr>
        <p:spPr>
          <a:xfrm>
            <a:off x="2298240" y="2339280"/>
            <a:ext cx="360" cy="448920"/>
          </a:xfrm>
          <a:custGeom>
            <a:avLst/>
            <a:gdLst/>
            <a:ahLst/>
            <a:rect l="l" t="t" r="r" b="b"/>
            <a:pathLst>
              <a:path w="0" h="449580">
                <a:moveTo>
                  <a:pt x="0" y="0"/>
                </a:moveTo>
                <a:lnTo>
                  <a:pt x="0" y="449396"/>
                </a:lnTo>
              </a:path>
            </a:pathLst>
          </a:custGeom>
          <a:noFill/>
          <a:ln w="28440">
            <a:solidFill>
              <a:srgbClr val="11212a"/>
            </a:solidFill>
            <a:round/>
          </a:ln>
        </p:spPr>
        <p:style>
          <a:lnRef idx="0"/>
          <a:fillRef idx="0"/>
          <a:effectRef idx="0"/>
          <a:fontRef idx="minor"/>
        </p:style>
      </p:sp>
      <p:sp>
        <p:nvSpPr>
          <p:cNvPr id="486" name="CustomShape 11"/>
          <p:cNvSpPr/>
          <p:nvPr/>
        </p:nvSpPr>
        <p:spPr>
          <a:xfrm>
            <a:off x="1929960" y="2094840"/>
            <a:ext cx="735840" cy="243720"/>
          </a:xfrm>
          <a:custGeom>
            <a:avLst/>
            <a:gdLst/>
            <a:ahLst/>
            <a:rect l="l" t="t" r="r" b="b"/>
            <a:pathLst>
              <a:path w="736600" h="244475">
                <a:moveTo>
                  <a:pt x="0" y="0"/>
                </a:moveTo>
                <a:lnTo>
                  <a:pt x="736488" y="0"/>
                </a:lnTo>
                <a:lnTo>
                  <a:pt x="736488" y="244199"/>
                </a:lnTo>
                <a:lnTo>
                  <a:pt x="0" y="244199"/>
                </a:lnTo>
                <a:lnTo>
                  <a:pt x="0" y="0"/>
                </a:lnTo>
                <a:close/>
              </a:path>
            </a:pathLst>
          </a:custGeom>
          <a:solidFill>
            <a:srgbClr val="ffffff"/>
          </a:solidFill>
          <a:ln>
            <a:noFill/>
          </a:ln>
        </p:spPr>
        <p:style>
          <a:lnRef idx="0"/>
          <a:fillRef idx="0"/>
          <a:effectRef idx="0"/>
          <a:fontRef idx="minor"/>
        </p:style>
      </p:sp>
      <p:sp>
        <p:nvSpPr>
          <p:cNvPr id="487" name="CustomShape 12"/>
          <p:cNvSpPr/>
          <p:nvPr/>
        </p:nvSpPr>
        <p:spPr>
          <a:xfrm>
            <a:off x="1929960" y="2094840"/>
            <a:ext cx="735840" cy="208080"/>
          </a:xfrm>
          <a:prstGeom prst="rect">
            <a:avLst/>
          </a:prstGeom>
          <a:noFill/>
          <a:ln w="28440">
            <a:solidFill>
              <a:srgbClr val="244256"/>
            </a:solidFill>
            <a:round/>
          </a:ln>
        </p:spPr>
        <p:style>
          <a:lnRef idx="0"/>
          <a:fillRef idx="0"/>
          <a:effectRef idx="0"/>
          <a:fontRef idx="minor"/>
        </p:style>
        <p:txBody>
          <a:bodyPr lIns="0" rIns="0" tIns="25560" bIns="0">
            <a:spAutoFit/>
          </a:bodyPr>
          <a:p>
            <a:pPr marL="92880">
              <a:lnSpc>
                <a:spcPct val="100000"/>
              </a:lnSpc>
              <a:spcBef>
                <a:spcPts val="201"/>
              </a:spcBef>
            </a:pPr>
            <a:r>
              <a:rPr b="0" lang="es-ES" sz="1200" spc="-7" strike="noStrike">
                <a:solidFill>
                  <a:srgbClr val="000000"/>
                </a:solidFill>
                <a:latin typeface="Arial"/>
                <a:ea typeface="DejaVu Sans"/>
              </a:rPr>
              <a:t>10.0.0.8</a:t>
            </a:r>
            <a:endParaRPr b="0" lang="en-US" sz="1200" spc="-1" strike="noStrike">
              <a:latin typeface="Arial"/>
            </a:endParaRPr>
          </a:p>
        </p:txBody>
      </p:sp>
      <p:sp>
        <p:nvSpPr>
          <p:cNvPr id="488" name="CustomShape 13"/>
          <p:cNvSpPr/>
          <p:nvPr/>
        </p:nvSpPr>
        <p:spPr>
          <a:xfrm>
            <a:off x="1231200" y="4213080"/>
            <a:ext cx="5384160" cy="264600"/>
          </a:xfrm>
          <a:prstGeom prst="rect">
            <a:avLst/>
          </a:prstGeom>
          <a:solidFill>
            <a:srgbClr val="23da7e"/>
          </a:solidFill>
          <a:ln w="12600">
            <a:solidFill>
              <a:srgbClr val="708391"/>
            </a:solidFill>
            <a:round/>
          </a:ln>
        </p:spPr>
        <p:style>
          <a:lnRef idx="0"/>
          <a:fillRef idx="0"/>
          <a:effectRef idx="0"/>
          <a:fontRef idx="minor"/>
        </p:style>
        <p:txBody>
          <a:bodyPr lIns="0" rIns="0" tIns="51480" bIns="0">
            <a:spAutoFit/>
          </a:bodyPr>
          <a:p>
            <a:pPr marL="1788120">
              <a:lnSpc>
                <a:spcPct val="100000"/>
              </a:lnSpc>
              <a:spcBef>
                <a:spcPts val="405"/>
              </a:spcBef>
            </a:pPr>
            <a:r>
              <a:rPr b="0" lang="es-ES" sz="1400" spc="-7" strike="noStrike">
                <a:solidFill>
                  <a:srgbClr val="ffffff"/>
                </a:solidFill>
                <a:latin typeface="Arial"/>
                <a:ea typeface="DejaVu Sans"/>
              </a:rPr>
              <a:t>L2/L3 physical</a:t>
            </a:r>
            <a:r>
              <a:rPr b="0" lang="es-ES" sz="1400" spc="-12" strike="noStrike">
                <a:solidFill>
                  <a:srgbClr val="ffffff"/>
                </a:solidFill>
                <a:latin typeface="Arial"/>
                <a:ea typeface="DejaVu Sans"/>
              </a:rPr>
              <a:t> </a:t>
            </a:r>
            <a:r>
              <a:rPr b="0" lang="es-ES" sz="1400" spc="-7" strike="noStrike">
                <a:solidFill>
                  <a:srgbClr val="ffffff"/>
                </a:solidFill>
                <a:latin typeface="Arial"/>
                <a:ea typeface="DejaVu Sans"/>
              </a:rPr>
              <a:t>network</a:t>
            </a:r>
            <a:endParaRPr b="0" lang="en-US" sz="1400" spc="-1" strike="noStrike">
              <a:latin typeface="Arial"/>
            </a:endParaRPr>
          </a:p>
        </p:txBody>
      </p:sp>
      <p:sp>
        <p:nvSpPr>
          <p:cNvPr id="489" name="CustomShape 14"/>
          <p:cNvSpPr/>
          <p:nvPr/>
        </p:nvSpPr>
        <p:spPr>
          <a:xfrm>
            <a:off x="2726640" y="2075040"/>
            <a:ext cx="28188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a:t>
            </a:r>
            <a:endParaRPr b="0" lang="en-US" sz="1400" spc="-1" strike="noStrike">
              <a:latin typeface="Arial"/>
            </a:endParaRPr>
          </a:p>
        </p:txBody>
      </p:sp>
      <p:sp>
        <p:nvSpPr>
          <p:cNvPr id="490" name="CustomShape 15"/>
          <p:cNvSpPr/>
          <p:nvPr/>
        </p:nvSpPr>
        <p:spPr>
          <a:xfrm>
            <a:off x="2982600" y="3380760"/>
            <a:ext cx="47988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:8080</a:t>
            </a:r>
            <a:endParaRPr b="0" lang="en-US" sz="1400" spc="-1" strike="noStrike">
              <a:latin typeface="Arial"/>
            </a:endParaRPr>
          </a:p>
        </p:txBody>
      </p:sp>
      <p:sp>
        <p:nvSpPr>
          <p:cNvPr id="491" name="CustomShape 16"/>
          <p:cNvSpPr/>
          <p:nvPr/>
        </p:nvSpPr>
        <p:spPr>
          <a:xfrm>
            <a:off x="1685880" y="3394080"/>
            <a:ext cx="1222200" cy="208080"/>
          </a:xfrm>
          <a:prstGeom prst="rect">
            <a:avLst/>
          </a:prstGeom>
          <a:solidFill>
            <a:srgbClr val="ffffff"/>
          </a:solidFill>
          <a:ln w="28440">
            <a:solidFill>
              <a:srgbClr val="244256"/>
            </a:solidFill>
            <a:round/>
          </a:ln>
        </p:spPr>
        <p:style>
          <a:lnRef idx="0"/>
          <a:fillRef idx="0"/>
          <a:effectRef idx="0"/>
          <a:fontRef idx="minor"/>
        </p:style>
        <p:txBody>
          <a:bodyPr lIns="0" rIns="0" tIns="25560" bIns="0">
            <a:spAutoFit/>
          </a:bodyPr>
          <a:p>
            <a:pPr marL="208440">
              <a:lnSpc>
                <a:spcPct val="100000"/>
              </a:lnSpc>
              <a:spcBef>
                <a:spcPts val="201"/>
              </a:spcBef>
            </a:pPr>
            <a:r>
              <a:rPr b="0" lang="es-ES" sz="1200" spc="-7" strike="noStrike">
                <a:solidFill>
                  <a:srgbClr val="000000"/>
                </a:solidFill>
                <a:latin typeface="Arial"/>
                <a:ea typeface="DejaVu Sans"/>
              </a:rPr>
              <a:t>172.14.3.55</a:t>
            </a:r>
            <a:endParaRPr b="0" lang="en-US" sz="1200" spc="-1" strike="noStrike">
              <a:latin typeface="Arial"/>
            </a:endParaRPr>
          </a:p>
        </p:txBody>
      </p:sp>
      <p:sp>
        <p:nvSpPr>
          <p:cNvPr id="492" name="CustomShape 17"/>
          <p:cNvSpPr/>
          <p:nvPr/>
        </p:nvSpPr>
        <p:spPr>
          <a:xfrm>
            <a:off x="3984840" y="2197440"/>
            <a:ext cx="4535640" cy="2559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600" spc="-1" strike="noStrike">
                <a:solidFill>
                  <a:srgbClr val="244256"/>
                </a:solidFill>
                <a:latin typeface="Courier New"/>
                <a:ea typeface="DejaVu Sans"/>
              </a:rPr>
              <a:t>$ </a:t>
            </a:r>
            <a:r>
              <a:rPr b="1" lang="es-ES" sz="1600" spc="-7" strike="noStrike">
                <a:solidFill>
                  <a:srgbClr val="244256"/>
                </a:solidFill>
                <a:latin typeface="Courier New"/>
                <a:ea typeface="DejaVu Sans"/>
              </a:rPr>
              <a:t>docker container run -p 8080:80</a:t>
            </a:r>
            <a:r>
              <a:rPr b="1" lang="es-ES" sz="1600" spc="-86" strike="noStrike">
                <a:solidFill>
                  <a:srgbClr val="244256"/>
                </a:solidFill>
                <a:latin typeface="Courier New"/>
                <a:ea typeface="DejaVu Sans"/>
              </a:rPr>
              <a:t> </a:t>
            </a:r>
            <a:r>
              <a:rPr b="1" lang="es-ES" sz="1600" spc="-7" strike="noStrike">
                <a:solidFill>
                  <a:srgbClr val="244256"/>
                </a:solidFill>
                <a:latin typeface="Courier New"/>
                <a:ea typeface="DejaVu Sans"/>
              </a:rPr>
              <a:t>...</a:t>
            </a:r>
            <a:endParaRPr b="0" lang="en-US" sz="1600" spc="-1" strike="noStrike">
              <a:latin typeface="Arial"/>
            </a:endParaRPr>
          </a:p>
        </p:txBody>
      </p:sp>
      <p:sp>
        <p:nvSpPr>
          <p:cNvPr id="493" name="CustomShape 18"/>
          <p:cNvSpPr/>
          <p:nvPr/>
        </p:nvSpPr>
        <p:spPr>
          <a:xfrm>
            <a:off x="3314160" y="2382480"/>
            <a:ext cx="360" cy="750960"/>
          </a:xfrm>
          <a:custGeom>
            <a:avLst/>
            <a:gdLst/>
            <a:ahLst/>
            <a:rect l="l" t="t" r="r" b="b"/>
            <a:pathLst>
              <a:path w="0" h="751839">
                <a:moveTo>
                  <a:pt x="0" y="0"/>
                </a:moveTo>
                <a:lnTo>
                  <a:pt x="0" y="751380"/>
                </a:lnTo>
              </a:path>
            </a:pathLst>
          </a:custGeom>
          <a:noFill/>
          <a:ln w="38160">
            <a:solidFill>
              <a:srgbClr val="ffffff"/>
            </a:solidFill>
            <a:round/>
          </a:ln>
        </p:spPr>
        <p:style>
          <a:lnRef idx="0"/>
          <a:fillRef idx="0"/>
          <a:effectRef idx="0"/>
          <a:fontRef idx="minor"/>
        </p:style>
      </p:sp>
      <p:sp>
        <p:nvSpPr>
          <p:cNvPr id="494" name="CustomShape 19"/>
          <p:cNvSpPr/>
          <p:nvPr/>
        </p:nvSpPr>
        <p:spPr>
          <a:xfrm>
            <a:off x="3180960" y="2233440"/>
            <a:ext cx="198720" cy="208800"/>
          </a:xfrm>
          <a:prstGeom prst="rect">
            <a:avLst/>
          </a:prstGeom>
          <a:blipFill rotWithShape="0">
            <a:blip r:embed="rId2"/>
            <a:stretch>
              <a:fillRect/>
            </a:stretch>
          </a:blipFill>
          <a:ln>
            <a:noFill/>
          </a:ln>
        </p:spPr>
        <p:style>
          <a:lnRef idx="0"/>
          <a:fillRef idx="0"/>
          <a:effectRef idx="0"/>
          <a:fontRef idx="minor"/>
        </p:style>
      </p:sp>
      <p:sp>
        <p:nvSpPr>
          <p:cNvPr id="495" name="CustomShape 20"/>
          <p:cNvSpPr/>
          <p:nvPr/>
        </p:nvSpPr>
        <p:spPr>
          <a:xfrm>
            <a:off x="3232440" y="3114720"/>
            <a:ext cx="163080" cy="210240"/>
          </a:xfrm>
          <a:prstGeom prst="rect">
            <a:avLst/>
          </a:prstGeom>
          <a:blipFill rotWithShape="0">
            <a:blip r:embed="rId3"/>
            <a:stretch>
              <a:fillRect/>
            </a:stretch>
          </a:blipFill>
          <a:ln>
            <a:noFill/>
          </a:ln>
        </p:spPr>
        <p:style>
          <a:lnRef idx="0"/>
          <a:fillRef idx="0"/>
          <a:effectRef idx="0"/>
          <a:fontRef idx="minor"/>
        </p:style>
      </p:sp>
      <p:sp>
        <p:nvSpPr>
          <p:cNvPr id="496" name="CustomShape 21"/>
          <p:cNvSpPr/>
          <p:nvPr/>
        </p:nvSpPr>
        <p:spPr>
          <a:xfrm>
            <a:off x="6684120" y="1723680"/>
            <a:ext cx="428040" cy="380160"/>
          </a:xfrm>
          <a:custGeom>
            <a:avLst/>
            <a:gdLst/>
            <a:ahLst/>
            <a:rect l="l" t="t" r="r" b="b"/>
            <a:pathLst>
              <a:path w="428625" h="381000">
                <a:moveTo>
                  <a:pt x="0" y="0"/>
                </a:moveTo>
                <a:lnTo>
                  <a:pt x="428374" y="380521"/>
                </a:lnTo>
              </a:path>
            </a:pathLst>
          </a:custGeom>
          <a:noFill/>
          <a:ln w="19080">
            <a:solidFill>
              <a:srgbClr val="171515"/>
            </a:solidFill>
            <a:round/>
          </a:ln>
        </p:spPr>
        <p:style>
          <a:lnRef idx="0"/>
          <a:fillRef idx="0"/>
          <a:effectRef idx="0"/>
          <a:fontRef idx="minor"/>
        </p:style>
      </p:sp>
      <p:sp>
        <p:nvSpPr>
          <p:cNvPr id="497" name="CustomShape 22"/>
          <p:cNvSpPr/>
          <p:nvPr/>
        </p:nvSpPr>
        <p:spPr>
          <a:xfrm>
            <a:off x="7081920" y="2071080"/>
            <a:ext cx="103680" cy="99360"/>
          </a:xfrm>
          <a:prstGeom prst="rect">
            <a:avLst/>
          </a:prstGeom>
          <a:blipFill rotWithShape="0">
            <a:blip r:embed="rId4"/>
            <a:stretch>
              <a:fillRect/>
            </a:stretch>
          </a:blipFill>
          <a:ln>
            <a:noFill/>
          </a:ln>
        </p:spPr>
        <p:style>
          <a:lnRef idx="0"/>
          <a:fillRef idx="0"/>
          <a:effectRef idx="0"/>
          <a:fontRef idx="minor"/>
        </p:style>
      </p:sp>
      <p:sp>
        <p:nvSpPr>
          <p:cNvPr id="498" name="CustomShape 23"/>
          <p:cNvSpPr/>
          <p:nvPr/>
        </p:nvSpPr>
        <p:spPr>
          <a:xfrm>
            <a:off x="7853760" y="1723680"/>
            <a:ext cx="104040" cy="346680"/>
          </a:xfrm>
          <a:custGeom>
            <a:avLst/>
            <a:gdLst/>
            <a:ahLst/>
            <a:rect l="l" t="t" r="r" b="b"/>
            <a:pathLst>
              <a:path w="104775" h="347344">
                <a:moveTo>
                  <a:pt x="104599" y="0"/>
                </a:moveTo>
                <a:lnTo>
                  <a:pt x="0" y="346991"/>
                </a:lnTo>
              </a:path>
            </a:pathLst>
          </a:custGeom>
          <a:noFill/>
          <a:ln w="19080">
            <a:solidFill>
              <a:srgbClr val="171515"/>
            </a:solidFill>
            <a:round/>
          </a:ln>
        </p:spPr>
        <p:style>
          <a:lnRef idx="0"/>
          <a:fillRef idx="0"/>
          <a:effectRef idx="0"/>
          <a:fontRef idx="minor"/>
        </p:style>
      </p:sp>
      <p:sp>
        <p:nvSpPr>
          <p:cNvPr id="499" name="CustomShape 24"/>
          <p:cNvSpPr/>
          <p:nvPr/>
        </p:nvSpPr>
        <p:spPr>
          <a:xfrm>
            <a:off x="7814160" y="2052000"/>
            <a:ext cx="78480" cy="110160"/>
          </a:xfrm>
          <a:prstGeom prst="rect">
            <a:avLst/>
          </a:prstGeom>
          <a:blipFill rotWithShape="0">
            <a:blip r:embed="rId5"/>
            <a:stretch>
              <a:fillRect/>
            </a:stretch>
          </a:blipFill>
          <a:ln>
            <a:noFill/>
          </a:ln>
        </p:spPr>
        <p:style>
          <a:lnRef idx="0"/>
          <a:fillRef idx="0"/>
          <a:effectRef idx="0"/>
          <a:fontRef idx="minor"/>
        </p:style>
      </p:sp>
      <p:sp>
        <p:nvSpPr>
          <p:cNvPr id="500" name="CustomShape 25"/>
          <p:cNvSpPr/>
          <p:nvPr/>
        </p:nvSpPr>
        <p:spPr>
          <a:xfrm>
            <a:off x="6244200" y="1434240"/>
            <a:ext cx="74592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400" spc="-7" strike="noStrike">
                <a:solidFill>
                  <a:srgbClr val="244256"/>
                </a:solidFill>
                <a:latin typeface="Arial"/>
                <a:ea typeface="DejaVu Sans"/>
              </a:rPr>
              <a:t>Host</a:t>
            </a:r>
            <a:r>
              <a:rPr b="0" lang="es-ES" sz="1400" spc="-75" strike="noStrike">
                <a:solidFill>
                  <a:srgbClr val="244256"/>
                </a:solidFill>
                <a:latin typeface="Arial"/>
                <a:ea typeface="DejaVu Sans"/>
              </a:rPr>
              <a:t> </a:t>
            </a:r>
            <a:r>
              <a:rPr b="0" lang="es-ES" sz="1400" spc="-7" strike="noStrike">
                <a:solidFill>
                  <a:srgbClr val="244256"/>
                </a:solidFill>
                <a:latin typeface="Arial"/>
                <a:ea typeface="DejaVu Sans"/>
              </a:rPr>
              <a:t>port</a:t>
            </a:r>
            <a:endParaRPr b="0" lang="en-US" sz="1400" spc="-1" strike="noStrike">
              <a:latin typeface="Arial"/>
            </a:endParaRPr>
          </a:p>
        </p:txBody>
      </p:sp>
      <p:sp>
        <p:nvSpPr>
          <p:cNvPr id="501" name="CustomShape 26"/>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2FA5DA42-2F6D-4A9D-9E3C-4ABC21138F1E}" type="slidenum">
              <a:rPr b="0" lang="es-ES" sz="1000" spc="-1" strike="noStrike">
                <a:solidFill>
                  <a:srgbClr val="1aaaf7"/>
                </a:solidFill>
                <a:latin typeface="Arial"/>
              </a:rPr>
              <a:t>&lt;number&gt;</a:t>
            </a:fld>
            <a:endParaRPr b="0" lang="en-US" sz="1000" spc="-1" strike="noStrike">
              <a:latin typeface="Arial"/>
            </a:endParaRPr>
          </a:p>
        </p:txBody>
      </p:sp>
      <p:sp>
        <p:nvSpPr>
          <p:cNvPr id="502" name="CustomShape 27"/>
          <p:cNvSpPr/>
          <p:nvPr/>
        </p:nvSpPr>
        <p:spPr>
          <a:xfrm>
            <a:off x="7666560" y="1434240"/>
            <a:ext cx="1151280" cy="2257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400" spc="-7" strike="noStrike">
                <a:solidFill>
                  <a:srgbClr val="244256"/>
                </a:solidFill>
                <a:latin typeface="Arial"/>
                <a:ea typeface="DejaVu Sans"/>
              </a:rPr>
              <a:t>Container</a:t>
            </a:r>
            <a:r>
              <a:rPr b="0" lang="es-ES" sz="1400" spc="-75" strike="noStrike">
                <a:solidFill>
                  <a:srgbClr val="244256"/>
                </a:solidFill>
                <a:latin typeface="Arial"/>
                <a:ea typeface="DejaVu Sans"/>
              </a:rPr>
              <a:t> </a:t>
            </a:r>
            <a:r>
              <a:rPr b="0" lang="es-ES" sz="1400" spc="-7" strike="noStrike">
                <a:solidFill>
                  <a:srgbClr val="244256"/>
                </a:solidFill>
                <a:latin typeface="Arial"/>
                <a:ea typeface="DejaVu Sans"/>
              </a:rPr>
              <a:t>port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149800" y="3922920"/>
            <a:ext cx="3171240" cy="693720"/>
          </a:xfrm>
          <a:prstGeom prst="rect">
            <a:avLst/>
          </a:prstGeom>
          <a:noFill/>
          <a:ln>
            <a:noFill/>
          </a:ln>
        </p:spPr>
        <p:style>
          <a:lnRef idx="0"/>
          <a:fillRef idx="0"/>
          <a:effectRef idx="0"/>
          <a:fontRef idx="minor"/>
        </p:style>
      </p:sp>
      <p:sp>
        <p:nvSpPr>
          <p:cNvPr id="228" name="TextShape 2"/>
          <p:cNvSpPr txBox="1"/>
          <p:nvPr/>
        </p:nvSpPr>
        <p:spPr>
          <a:xfrm>
            <a:off x="442440" y="1371600"/>
            <a:ext cx="7055640" cy="3030120"/>
          </a:xfrm>
          <a:prstGeom prst="rect">
            <a:avLst/>
          </a:prstGeom>
          <a:noFill/>
          <a:ln>
            <a:noFill/>
          </a:ln>
        </p:spPr>
        <p:txBody>
          <a:bodyPr lIns="90000" rIns="90000" tIns="45000" bIns="45000">
            <a:noAutofit/>
          </a:bodyPr>
          <a:p>
            <a:r>
              <a:rPr b="0" lang="en-US" sz="1000" spc="-1" strike="noStrike">
                <a:latin typeface="Arial"/>
              </a:rPr>
              <a:t>Docker is an open platform for developing, shipping, and running applications</a:t>
            </a:r>
            <a:endParaRPr b="0" lang="en-US" sz="1000" spc="-1" strike="noStrike">
              <a:latin typeface="Arial"/>
            </a:endParaRPr>
          </a:p>
          <a:p>
            <a:r>
              <a:rPr b="0" lang="en-US" sz="1000" spc="-1" strike="noStrike">
                <a:latin typeface="Arial"/>
              </a:rPr>
              <a:t>Docker enables you to separate your applications from your infrastructure so you can deliver software quickly</a:t>
            </a:r>
            <a:endParaRPr b="0" lang="en-US" sz="1000" spc="-1" strike="noStrike">
              <a:latin typeface="Arial"/>
            </a:endParaRPr>
          </a:p>
          <a:p>
            <a:r>
              <a:rPr b="0" lang="en-US" sz="1000" spc="-1" strike="noStrike">
                <a:latin typeface="Arial"/>
              </a:rPr>
              <a:t>With Docker, you can manage your infrastructure in the same ways you manage your applications</a:t>
            </a:r>
            <a:endParaRPr b="0" lang="en-US" sz="1000" spc="-1" strike="noStrike">
              <a:latin typeface="Arial"/>
            </a:endParaRPr>
          </a:p>
          <a:p>
            <a:r>
              <a:rPr b="0" lang="en-US" sz="1000" spc="-1" strike="noStrike">
                <a:latin typeface="Arial"/>
              </a:rPr>
              <a:t>Docker provides the ability to package and run an application in a loosely isolated environment called a container</a:t>
            </a:r>
            <a:endParaRPr b="0" lang="en-US" sz="1000" spc="-1" strike="noStrike">
              <a:latin typeface="Arial"/>
            </a:endParaRPr>
          </a:p>
          <a:p>
            <a:r>
              <a:rPr b="0" lang="en-US" sz="1000" spc="-1" strike="noStrike">
                <a:latin typeface="Arial"/>
              </a:rPr>
              <a:t>The isolation and security allows you to run many containers simultaneously on a given host. </a:t>
            </a:r>
            <a:endParaRPr b="0" lang="en-US" sz="1000" spc="-1" strike="noStrike">
              <a:latin typeface="Arial"/>
            </a:endParaRPr>
          </a:p>
          <a:p>
            <a:r>
              <a:rPr b="0" lang="en-US" sz="1000" spc="-1" strike="noStrike">
                <a:latin typeface="Arial"/>
              </a:rPr>
              <a:t>Containers are lightweight and contain everything needed to run the application, so you do not need to rely on what is currently installed on the host. </a:t>
            </a:r>
            <a:endParaRPr b="0" lang="en-US" sz="1000" spc="-1" strike="noStrike">
              <a:latin typeface="Arial"/>
            </a:endParaRPr>
          </a:p>
          <a:p>
            <a:r>
              <a:rPr b="0" lang="en-US" sz="1000" spc="-1" strike="noStrike">
                <a:latin typeface="Arial"/>
              </a:rPr>
              <a:t>You can easily share containers while you work, and be sure that everyone you share with gets the same container that works in the same way.</a:t>
            </a:r>
            <a:endParaRPr b="0" lang="en-US" sz="1000" spc="-1" strike="noStrike">
              <a:latin typeface="Arial"/>
            </a:endParaRPr>
          </a:p>
        </p:txBody>
      </p:sp>
      <p:sp>
        <p:nvSpPr>
          <p:cNvPr id="229" name="TextShape 3"/>
          <p:cNvSpPr txBox="1"/>
          <p:nvPr/>
        </p:nvSpPr>
        <p:spPr>
          <a:xfrm>
            <a:off x="418320" y="607320"/>
            <a:ext cx="6714000" cy="489960"/>
          </a:xfrm>
          <a:prstGeom prst="rect">
            <a:avLst/>
          </a:prstGeom>
          <a:noFill/>
          <a:ln>
            <a:noFill/>
          </a:ln>
        </p:spPr>
        <p:txBody>
          <a:bodyPr lIns="90000" rIns="90000" tIns="45000" bIns="45000">
            <a:noAutofit/>
          </a:bodyPr>
          <a:p>
            <a:r>
              <a:rPr b="0" lang="es-ES" sz="2700" spc="-1" strike="noStrike">
                <a:solidFill>
                  <a:srgbClr val="3e3e3e"/>
                </a:solidFill>
                <a:latin typeface="Tahoma"/>
              </a:rPr>
              <a:t>What </a:t>
            </a:r>
            <a:r>
              <a:rPr b="0" lang="es-ES" sz="2700" spc="-1" strike="noStrike">
                <a:solidFill>
                  <a:srgbClr val="3e3e3e"/>
                </a:solidFill>
                <a:latin typeface="Tahoma"/>
              </a:rPr>
              <a:t>is </a:t>
            </a:r>
            <a:r>
              <a:rPr b="0" lang="es-ES" sz="2700" spc="-1" strike="noStrike">
                <a:solidFill>
                  <a:srgbClr val="3e3e3e"/>
                </a:solidFill>
                <a:latin typeface="Tahoma"/>
              </a:rPr>
              <a:t>docke</a:t>
            </a:r>
            <a:r>
              <a:rPr b="0" lang="es-ES" sz="2700" spc="-1" strike="noStrike">
                <a:solidFill>
                  <a:srgbClr val="3e3e3e"/>
                </a:solidFill>
                <a:latin typeface="Tahoma"/>
              </a:rPr>
              <a:t>r</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CustomShape 1"/>
          <p:cNvSpPr/>
          <p:nvPr/>
        </p:nvSpPr>
        <p:spPr>
          <a:xfrm>
            <a:off x="758880" y="1328400"/>
            <a:ext cx="3947040" cy="12315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4000" spc="-12" strike="noStrike">
                <a:solidFill>
                  <a:srgbClr val="000000"/>
                </a:solidFill>
                <a:latin typeface="Arial"/>
                <a:ea typeface="DejaVu Sans"/>
              </a:rPr>
              <a:t>Section </a:t>
            </a:r>
            <a:r>
              <a:rPr b="0" lang="es-ES" sz="4000" spc="-7" strike="noStrike">
                <a:solidFill>
                  <a:srgbClr val="000000"/>
                </a:solidFill>
                <a:latin typeface="Arial"/>
                <a:ea typeface="DejaVu Sans"/>
              </a:rPr>
              <a:t>4:  </a:t>
            </a:r>
            <a:r>
              <a:rPr b="0" lang="es-ES" sz="4000" spc="-7" strike="noStrike">
                <a:solidFill>
                  <a:srgbClr val="ffffff"/>
                </a:solidFill>
                <a:latin typeface="Arial"/>
                <a:ea typeface="DejaVu Sans"/>
              </a:rPr>
              <a:t>Docker</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Compose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5442480" y="4509000"/>
            <a:ext cx="2989440" cy="581040"/>
          </a:xfrm>
          <a:prstGeom prst="rect">
            <a:avLst/>
          </a:prstGeom>
          <a:blipFill rotWithShape="0">
            <a:blip r:embed="rId1"/>
            <a:stretch>
              <a:fillRect/>
            </a:stretch>
          </a:blipFill>
          <a:ln>
            <a:noFill/>
          </a:ln>
        </p:spPr>
        <p:style>
          <a:lnRef idx="0"/>
          <a:fillRef idx="0"/>
          <a:effectRef idx="0"/>
          <a:fontRef idx="minor"/>
        </p:style>
      </p:sp>
      <p:sp>
        <p:nvSpPr>
          <p:cNvPr id="505" name="CustomShape 2"/>
          <p:cNvSpPr/>
          <p:nvPr/>
        </p:nvSpPr>
        <p:spPr>
          <a:xfrm>
            <a:off x="5487120" y="4530600"/>
            <a:ext cx="2899800" cy="491400"/>
          </a:xfrm>
          <a:custGeom>
            <a:avLst/>
            <a:gdLst/>
            <a:ahLst/>
            <a:rect l="l" t="t" r="r" b="b"/>
            <a:pathLst>
              <a:path w="2900679" h="492125">
                <a:moveTo>
                  <a:pt x="0" y="82024"/>
                </a:moveTo>
                <a:lnTo>
                  <a:pt x="6446" y="50097"/>
                </a:lnTo>
                <a:lnTo>
                  <a:pt x="24024" y="24024"/>
                </a:lnTo>
                <a:lnTo>
                  <a:pt x="50097" y="6446"/>
                </a:lnTo>
                <a:lnTo>
                  <a:pt x="82024" y="0"/>
                </a:lnTo>
                <a:lnTo>
                  <a:pt x="2818494" y="0"/>
                </a:lnTo>
                <a:lnTo>
                  <a:pt x="2864007" y="13784"/>
                </a:lnTo>
                <a:lnTo>
                  <a:pt x="2894281" y="50634"/>
                </a:lnTo>
                <a:lnTo>
                  <a:pt x="2900519" y="82024"/>
                </a:lnTo>
                <a:lnTo>
                  <a:pt x="2900519" y="410099"/>
                </a:lnTo>
                <a:lnTo>
                  <a:pt x="2894073" y="442022"/>
                </a:lnTo>
                <a:lnTo>
                  <a:pt x="2876494" y="468086"/>
                </a:lnTo>
                <a:lnTo>
                  <a:pt x="2850421" y="485656"/>
                </a:lnTo>
                <a:lnTo>
                  <a:pt x="2818494" y="492099"/>
                </a:lnTo>
                <a:lnTo>
                  <a:pt x="82024" y="492099"/>
                </a:lnTo>
                <a:lnTo>
                  <a:pt x="50097" y="485656"/>
                </a:lnTo>
                <a:lnTo>
                  <a:pt x="24024" y="468086"/>
                </a:lnTo>
                <a:lnTo>
                  <a:pt x="6446" y="442022"/>
                </a:lnTo>
                <a:lnTo>
                  <a:pt x="0" y="410099"/>
                </a:lnTo>
                <a:lnTo>
                  <a:pt x="0" y="82024"/>
                </a:lnTo>
                <a:close/>
              </a:path>
            </a:pathLst>
          </a:custGeom>
          <a:noFill/>
          <a:ln w="9360">
            <a:solidFill>
              <a:srgbClr val="008cbf"/>
            </a:solidFill>
            <a:round/>
          </a:ln>
        </p:spPr>
        <p:style>
          <a:lnRef idx="0"/>
          <a:fillRef idx="0"/>
          <a:effectRef idx="0"/>
          <a:fontRef idx="minor"/>
        </p:style>
      </p:sp>
      <p:sp>
        <p:nvSpPr>
          <p:cNvPr id="506" name="CustomShape 3"/>
          <p:cNvSpPr/>
          <p:nvPr/>
        </p:nvSpPr>
        <p:spPr>
          <a:xfrm>
            <a:off x="316080" y="273240"/>
            <a:ext cx="756864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s-ES" sz="2800" spc="-7" strike="noStrike">
                <a:solidFill>
                  <a:srgbClr val="708391"/>
                </a:solidFill>
                <a:latin typeface="Arial"/>
              </a:rPr>
              <a:t>Docker Compose: </a:t>
            </a:r>
            <a:r>
              <a:rPr b="0" lang="es-ES" sz="2800" spc="-7" strike="noStrike">
                <a:solidFill>
                  <a:srgbClr val="708391"/>
                </a:solidFill>
                <a:latin typeface="Arial"/>
              </a:rPr>
              <a:t>Multi Container</a:t>
            </a:r>
            <a:r>
              <a:rPr b="0" lang="es-ES" sz="2800" spc="-66" strike="noStrike">
                <a:solidFill>
                  <a:srgbClr val="708391"/>
                </a:solidFill>
                <a:latin typeface="Arial"/>
              </a:rPr>
              <a:t> </a:t>
            </a:r>
            <a:r>
              <a:rPr b="0" lang="es-ES" sz="2800" spc="-7" strike="noStrike">
                <a:solidFill>
                  <a:srgbClr val="708391"/>
                </a:solidFill>
                <a:latin typeface="Arial"/>
              </a:rPr>
              <a:t>Applications</a:t>
            </a:r>
            <a:endParaRPr b="0" lang="en-US" sz="2800" spc="-1" strike="noStrike">
              <a:latin typeface="Arial"/>
            </a:endParaRPr>
          </a:p>
        </p:txBody>
      </p:sp>
      <p:sp>
        <p:nvSpPr>
          <p:cNvPr id="507" name="CustomShape 4"/>
          <p:cNvSpPr/>
          <p:nvPr/>
        </p:nvSpPr>
        <p:spPr>
          <a:xfrm>
            <a:off x="265320" y="4862160"/>
            <a:ext cx="152280" cy="149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900" spc="-7" strike="noStrike">
                <a:solidFill>
                  <a:srgbClr val="797979"/>
                </a:solidFill>
                <a:latin typeface="Arial"/>
                <a:ea typeface="DejaVu Sans"/>
              </a:rPr>
              <a:t>49</a:t>
            </a:r>
            <a:endParaRPr b="0" lang="en-US" sz="900" spc="-1" strike="noStrike">
              <a:latin typeface="Arial"/>
            </a:endParaRPr>
          </a:p>
        </p:txBody>
      </p:sp>
      <p:sp>
        <p:nvSpPr>
          <p:cNvPr id="508" name="CustomShape 5"/>
          <p:cNvSpPr/>
          <p:nvPr/>
        </p:nvSpPr>
        <p:spPr>
          <a:xfrm>
            <a:off x="243000" y="1107720"/>
            <a:ext cx="4217760" cy="445680"/>
          </a:xfrm>
          <a:custGeom>
            <a:avLst/>
            <a:gdLst/>
            <a:ahLst/>
            <a:rect l="l" t="t" r="r" b="b"/>
            <a:pathLst>
              <a:path w="4218305" h="446405">
                <a:moveTo>
                  <a:pt x="0" y="74302"/>
                </a:moveTo>
                <a:lnTo>
                  <a:pt x="5838" y="45381"/>
                </a:lnTo>
                <a:lnTo>
                  <a:pt x="21762" y="21763"/>
                </a:lnTo>
                <a:lnTo>
                  <a:pt x="45379" y="5839"/>
                </a:lnTo>
                <a:lnTo>
                  <a:pt x="74300" y="0"/>
                </a:lnTo>
                <a:lnTo>
                  <a:pt x="4144004" y="0"/>
                </a:lnTo>
                <a:lnTo>
                  <a:pt x="4185242" y="12484"/>
                </a:lnTo>
                <a:lnTo>
                  <a:pt x="4212651" y="45868"/>
                </a:lnTo>
                <a:lnTo>
                  <a:pt x="4218304" y="74302"/>
                </a:lnTo>
                <a:lnTo>
                  <a:pt x="4218304" y="371496"/>
                </a:lnTo>
                <a:lnTo>
                  <a:pt x="4212467" y="400419"/>
                </a:lnTo>
                <a:lnTo>
                  <a:pt x="4196548" y="424036"/>
                </a:lnTo>
                <a:lnTo>
                  <a:pt x="4172931" y="439960"/>
                </a:lnTo>
                <a:lnTo>
                  <a:pt x="4144004" y="445799"/>
                </a:lnTo>
                <a:lnTo>
                  <a:pt x="74300" y="445799"/>
                </a:lnTo>
                <a:lnTo>
                  <a:pt x="45379" y="439960"/>
                </a:lnTo>
                <a:lnTo>
                  <a:pt x="21762" y="424036"/>
                </a:lnTo>
                <a:lnTo>
                  <a:pt x="5838" y="400419"/>
                </a:lnTo>
                <a:lnTo>
                  <a:pt x="0" y="371496"/>
                </a:lnTo>
                <a:lnTo>
                  <a:pt x="0" y="74302"/>
                </a:lnTo>
                <a:close/>
              </a:path>
            </a:pathLst>
          </a:custGeom>
          <a:noFill/>
          <a:ln w="9360">
            <a:solidFill>
              <a:srgbClr val="008cbf"/>
            </a:solidFill>
            <a:round/>
          </a:ln>
        </p:spPr>
        <p:style>
          <a:lnRef idx="0"/>
          <a:fillRef idx="0"/>
          <a:effectRef idx="0"/>
          <a:fontRef idx="minor"/>
        </p:style>
      </p:sp>
      <p:sp>
        <p:nvSpPr>
          <p:cNvPr id="509" name="CustomShape 6"/>
          <p:cNvSpPr/>
          <p:nvPr/>
        </p:nvSpPr>
        <p:spPr>
          <a:xfrm>
            <a:off x="415800" y="1591920"/>
            <a:ext cx="3760920" cy="961560"/>
          </a:xfrm>
          <a:prstGeom prst="rect">
            <a:avLst/>
          </a:prstGeom>
          <a:noFill/>
          <a:ln>
            <a:noFill/>
          </a:ln>
        </p:spPr>
        <p:style>
          <a:lnRef idx="0"/>
          <a:fillRef idx="0"/>
          <a:effectRef idx="0"/>
          <a:fontRef idx="minor"/>
        </p:style>
        <p:txBody>
          <a:bodyPr lIns="0" rIns="0" tIns="37440" bIns="0">
            <a:spAutoFit/>
          </a:bodyPr>
          <a:p>
            <a:pPr marL="271080" indent="-257760">
              <a:lnSpc>
                <a:spcPct val="100000"/>
              </a:lnSpc>
              <a:spcBef>
                <a:spcPts val="295"/>
              </a:spcBef>
              <a:buClr>
                <a:srgbClr val="244256"/>
              </a:buClr>
              <a:buFont typeface="Symbol"/>
              <a:buChar char=""/>
              <a:tabLst>
                <a:tab algn="l" pos="271080"/>
                <a:tab algn="l" pos="271800"/>
              </a:tabLst>
            </a:pPr>
            <a:r>
              <a:rPr b="0" lang="es-ES" sz="1400" spc="-7" strike="noStrike">
                <a:solidFill>
                  <a:srgbClr val="244256"/>
                </a:solidFill>
                <a:latin typeface="Arial"/>
                <a:ea typeface="DejaVu Sans"/>
              </a:rPr>
              <a:t>Build and run one </a:t>
            </a:r>
            <a:r>
              <a:rPr b="0" lang="es-ES" sz="1400" spc="-1" strike="noStrike">
                <a:solidFill>
                  <a:srgbClr val="244256"/>
                </a:solidFill>
                <a:latin typeface="Arial"/>
                <a:ea typeface="DejaVu Sans"/>
              </a:rPr>
              <a:t>container </a:t>
            </a:r>
            <a:r>
              <a:rPr b="0" lang="es-ES" sz="1400" spc="-7" strike="noStrike">
                <a:solidFill>
                  <a:srgbClr val="244256"/>
                </a:solidFill>
                <a:latin typeface="Arial"/>
                <a:ea typeface="DejaVu Sans"/>
              </a:rPr>
              <a:t>at </a:t>
            </a:r>
            <a:r>
              <a:rPr b="0" lang="es-ES" sz="1400" spc="-1" strike="noStrike">
                <a:solidFill>
                  <a:srgbClr val="244256"/>
                </a:solidFill>
                <a:latin typeface="Arial"/>
                <a:ea typeface="DejaVu Sans"/>
              </a:rPr>
              <a:t>a</a:t>
            </a:r>
            <a:r>
              <a:rPr b="0" lang="es-ES" sz="1400" spc="-41" strike="noStrike">
                <a:solidFill>
                  <a:srgbClr val="244256"/>
                </a:solidFill>
                <a:latin typeface="Arial"/>
                <a:ea typeface="DejaVu Sans"/>
              </a:rPr>
              <a:t> </a:t>
            </a:r>
            <a:r>
              <a:rPr b="0" lang="es-ES" sz="1400" spc="-7" strike="noStrike">
                <a:solidFill>
                  <a:srgbClr val="244256"/>
                </a:solidFill>
                <a:latin typeface="Arial"/>
                <a:ea typeface="DejaVu Sans"/>
              </a:rPr>
              <a:t>time</a:t>
            </a:r>
            <a:endParaRPr b="0" lang="en-US" sz="1400" spc="-1" strike="noStrike">
              <a:latin typeface="Arial"/>
            </a:endParaRPr>
          </a:p>
          <a:p>
            <a:pPr marL="271080" indent="-257760">
              <a:lnSpc>
                <a:spcPct val="100000"/>
              </a:lnSpc>
              <a:spcBef>
                <a:spcPts val="196"/>
              </a:spcBef>
              <a:buClr>
                <a:srgbClr val="244256"/>
              </a:buClr>
              <a:buFont typeface="Symbol"/>
              <a:buChar char=""/>
              <a:tabLst>
                <a:tab algn="l" pos="271080"/>
                <a:tab algn="l" pos="271800"/>
              </a:tabLst>
            </a:pPr>
            <a:r>
              <a:rPr b="0" lang="es-ES" sz="1400" spc="-7" strike="noStrike">
                <a:solidFill>
                  <a:srgbClr val="244256"/>
                </a:solidFill>
                <a:latin typeface="Arial"/>
                <a:ea typeface="DejaVu Sans"/>
              </a:rPr>
              <a:t>Manually </a:t>
            </a:r>
            <a:r>
              <a:rPr b="0" lang="es-ES" sz="1400" spc="-1" strike="noStrike">
                <a:solidFill>
                  <a:srgbClr val="244256"/>
                </a:solidFill>
                <a:latin typeface="Arial"/>
                <a:ea typeface="DejaVu Sans"/>
              </a:rPr>
              <a:t>connect containers</a:t>
            </a:r>
            <a:r>
              <a:rPr b="0" lang="es-ES" sz="1400" spc="-32" strike="noStrike">
                <a:solidFill>
                  <a:srgbClr val="244256"/>
                </a:solidFill>
                <a:latin typeface="Arial"/>
                <a:ea typeface="DejaVu Sans"/>
              </a:rPr>
              <a:t> </a:t>
            </a:r>
            <a:r>
              <a:rPr b="0" lang="es-ES" sz="1400" spc="-7" strike="noStrike">
                <a:solidFill>
                  <a:srgbClr val="244256"/>
                </a:solidFill>
                <a:latin typeface="Arial"/>
                <a:ea typeface="DejaVu Sans"/>
              </a:rPr>
              <a:t>together</a:t>
            </a:r>
            <a:endParaRPr b="0" lang="en-US" sz="1400" spc="-1" strike="noStrike">
              <a:latin typeface="Arial"/>
            </a:endParaRPr>
          </a:p>
          <a:p>
            <a:pPr marL="271080" indent="-257760">
              <a:lnSpc>
                <a:spcPct val="111000"/>
              </a:lnSpc>
              <a:buClr>
                <a:srgbClr val="244256"/>
              </a:buClr>
              <a:buFont typeface="Symbol"/>
              <a:buChar char=""/>
              <a:tabLst>
                <a:tab algn="l" pos="271080"/>
                <a:tab algn="l" pos="271800"/>
              </a:tabLst>
            </a:pPr>
            <a:r>
              <a:rPr b="0" lang="es-ES" sz="1400" spc="-7" strike="noStrike">
                <a:solidFill>
                  <a:srgbClr val="244256"/>
                </a:solidFill>
                <a:latin typeface="Arial"/>
                <a:ea typeface="DejaVu Sans"/>
              </a:rPr>
              <a:t>Must be </a:t>
            </a:r>
            <a:r>
              <a:rPr b="0" lang="es-ES" sz="1400" spc="-1" strike="noStrike">
                <a:solidFill>
                  <a:srgbClr val="244256"/>
                </a:solidFill>
                <a:latin typeface="Arial"/>
                <a:ea typeface="DejaVu Sans"/>
              </a:rPr>
              <a:t>careful </a:t>
            </a:r>
            <a:r>
              <a:rPr b="0" lang="es-ES" sz="1400" spc="-7" strike="noStrike">
                <a:solidFill>
                  <a:srgbClr val="244256"/>
                </a:solidFill>
                <a:latin typeface="Arial"/>
                <a:ea typeface="DejaVu Sans"/>
              </a:rPr>
              <a:t>with dependencies and </a:t>
            </a:r>
            <a:r>
              <a:rPr b="0" lang="es-ES" sz="1400" spc="-1" strike="noStrike">
                <a:solidFill>
                  <a:srgbClr val="244256"/>
                </a:solidFill>
                <a:latin typeface="Arial"/>
                <a:ea typeface="DejaVu Sans"/>
              </a:rPr>
              <a:t>start  </a:t>
            </a:r>
            <a:r>
              <a:rPr b="0" lang="es-ES" sz="1400" spc="-7" strike="noStrike">
                <a:solidFill>
                  <a:srgbClr val="244256"/>
                </a:solidFill>
                <a:latin typeface="Arial"/>
                <a:ea typeface="DejaVu Sans"/>
              </a:rPr>
              <a:t>up</a:t>
            </a:r>
            <a:r>
              <a:rPr b="0" lang="es-ES" sz="1400" spc="-12" strike="noStrike">
                <a:solidFill>
                  <a:srgbClr val="244256"/>
                </a:solidFill>
                <a:latin typeface="Arial"/>
                <a:ea typeface="DejaVu Sans"/>
              </a:rPr>
              <a:t> </a:t>
            </a:r>
            <a:r>
              <a:rPr b="0" lang="es-ES" sz="1400" spc="-7" strike="noStrike">
                <a:solidFill>
                  <a:srgbClr val="244256"/>
                </a:solidFill>
                <a:latin typeface="Arial"/>
                <a:ea typeface="DejaVu Sans"/>
              </a:rPr>
              <a:t>order</a:t>
            </a:r>
            <a:endParaRPr b="0" lang="en-US" sz="1400" spc="-1" strike="noStrike">
              <a:latin typeface="Arial"/>
            </a:endParaRPr>
          </a:p>
        </p:txBody>
      </p:sp>
      <p:sp>
        <p:nvSpPr>
          <p:cNvPr id="510" name="CustomShape 7"/>
          <p:cNvSpPr/>
          <p:nvPr/>
        </p:nvSpPr>
        <p:spPr>
          <a:xfrm>
            <a:off x="4710600" y="1112760"/>
            <a:ext cx="4229640" cy="445680"/>
          </a:xfrm>
          <a:custGeom>
            <a:avLst/>
            <a:gdLst/>
            <a:ahLst/>
            <a:rect l="l" t="t" r="r" b="b"/>
            <a:pathLst>
              <a:path w="4230370" h="446405">
                <a:moveTo>
                  <a:pt x="0" y="74302"/>
                </a:moveTo>
                <a:lnTo>
                  <a:pt x="5836" y="45381"/>
                </a:lnTo>
                <a:lnTo>
                  <a:pt x="21756" y="21763"/>
                </a:lnTo>
                <a:lnTo>
                  <a:pt x="45372" y="5839"/>
                </a:lnTo>
                <a:lnTo>
                  <a:pt x="74299" y="0"/>
                </a:lnTo>
                <a:lnTo>
                  <a:pt x="4155441" y="0"/>
                </a:lnTo>
                <a:lnTo>
                  <a:pt x="4196665" y="12484"/>
                </a:lnTo>
                <a:lnTo>
                  <a:pt x="4224088" y="45868"/>
                </a:lnTo>
                <a:lnTo>
                  <a:pt x="4229741" y="74302"/>
                </a:lnTo>
                <a:lnTo>
                  <a:pt x="4229741" y="371496"/>
                </a:lnTo>
                <a:lnTo>
                  <a:pt x="4223901" y="400419"/>
                </a:lnTo>
                <a:lnTo>
                  <a:pt x="4207975" y="424036"/>
                </a:lnTo>
                <a:lnTo>
                  <a:pt x="4184358" y="439960"/>
                </a:lnTo>
                <a:lnTo>
                  <a:pt x="4155441" y="445799"/>
                </a:lnTo>
                <a:lnTo>
                  <a:pt x="74299" y="445799"/>
                </a:lnTo>
                <a:lnTo>
                  <a:pt x="45372" y="439960"/>
                </a:lnTo>
                <a:lnTo>
                  <a:pt x="21756" y="424036"/>
                </a:lnTo>
                <a:lnTo>
                  <a:pt x="5836" y="400419"/>
                </a:lnTo>
                <a:lnTo>
                  <a:pt x="0" y="371496"/>
                </a:lnTo>
                <a:lnTo>
                  <a:pt x="0" y="74302"/>
                </a:lnTo>
                <a:close/>
              </a:path>
            </a:pathLst>
          </a:custGeom>
          <a:noFill/>
          <a:ln w="9360">
            <a:solidFill>
              <a:srgbClr val="008cbf"/>
            </a:solidFill>
            <a:round/>
          </a:ln>
        </p:spPr>
        <p:style>
          <a:lnRef idx="0"/>
          <a:fillRef idx="0"/>
          <a:effectRef idx="0"/>
          <a:fontRef idx="minor"/>
        </p:style>
      </p:sp>
      <p:sp>
        <p:nvSpPr>
          <p:cNvPr id="511" name="CustomShape 8"/>
          <p:cNvSpPr/>
          <p:nvPr/>
        </p:nvSpPr>
        <p:spPr>
          <a:xfrm>
            <a:off x="905760" y="3261240"/>
            <a:ext cx="517680" cy="438480"/>
          </a:xfrm>
          <a:prstGeom prst="rect">
            <a:avLst/>
          </a:prstGeom>
          <a:blipFill rotWithShape="0">
            <a:blip r:embed="rId2"/>
            <a:stretch>
              <a:fillRect/>
            </a:stretch>
          </a:blipFill>
          <a:ln>
            <a:noFill/>
          </a:ln>
        </p:spPr>
        <p:style>
          <a:lnRef idx="0"/>
          <a:fillRef idx="0"/>
          <a:effectRef idx="0"/>
          <a:fontRef idx="minor"/>
        </p:style>
      </p:sp>
      <p:sp>
        <p:nvSpPr>
          <p:cNvPr id="512" name="CustomShape 9"/>
          <p:cNvSpPr/>
          <p:nvPr/>
        </p:nvSpPr>
        <p:spPr>
          <a:xfrm>
            <a:off x="4843440" y="1680120"/>
            <a:ext cx="3908880" cy="1199520"/>
          </a:xfrm>
          <a:prstGeom prst="rect">
            <a:avLst/>
          </a:prstGeom>
          <a:noFill/>
          <a:ln>
            <a:noFill/>
          </a:ln>
        </p:spPr>
        <p:style>
          <a:lnRef idx="0"/>
          <a:fillRef idx="0"/>
          <a:effectRef idx="0"/>
          <a:fontRef idx="minor"/>
        </p:style>
        <p:txBody>
          <a:bodyPr lIns="0" rIns="0" tIns="37440" bIns="0">
            <a:spAutoFit/>
          </a:bodyPr>
          <a:p>
            <a:pPr marL="271080" indent="-257760">
              <a:lnSpc>
                <a:spcPct val="100000"/>
              </a:lnSpc>
              <a:spcBef>
                <a:spcPts val="295"/>
              </a:spcBef>
              <a:buClr>
                <a:srgbClr val="244256"/>
              </a:buClr>
              <a:buFont typeface="Symbol"/>
              <a:buChar char=""/>
              <a:tabLst>
                <a:tab algn="l" pos="271080"/>
                <a:tab algn="l" pos="271800"/>
              </a:tabLst>
            </a:pPr>
            <a:r>
              <a:rPr b="0" lang="es-ES" sz="1400" spc="-7" strike="noStrike">
                <a:solidFill>
                  <a:srgbClr val="244256"/>
                </a:solidFill>
                <a:latin typeface="Arial"/>
                <a:ea typeface="DejaVu Sans"/>
              </a:rPr>
              <a:t>Define multi </a:t>
            </a:r>
            <a:r>
              <a:rPr b="0" lang="es-ES" sz="1400" spc="-1" strike="noStrike">
                <a:solidFill>
                  <a:srgbClr val="244256"/>
                </a:solidFill>
                <a:latin typeface="Arial"/>
                <a:ea typeface="DejaVu Sans"/>
              </a:rPr>
              <a:t>container </a:t>
            </a:r>
            <a:r>
              <a:rPr b="0" lang="es-ES" sz="1400" spc="-7" strike="noStrike">
                <a:solidFill>
                  <a:srgbClr val="244256"/>
                </a:solidFill>
                <a:latin typeface="Arial"/>
                <a:ea typeface="DejaVu Sans"/>
              </a:rPr>
              <a:t>app in </a:t>
            </a:r>
            <a:r>
              <a:rPr b="0" lang="es-ES" sz="1400" spc="-1" strike="noStrike">
                <a:solidFill>
                  <a:srgbClr val="244256"/>
                </a:solidFill>
                <a:latin typeface="Arial"/>
                <a:ea typeface="DejaVu Sans"/>
              </a:rPr>
              <a:t>compose.yml</a:t>
            </a:r>
            <a:r>
              <a:rPr b="0" lang="es-ES" sz="1400" spc="-86" strike="noStrike">
                <a:solidFill>
                  <a:srgbClr val="244256"/>
                </a:solidFill>
                <a:latin typeface="Arial"/>
                <a:ea typeface="DejaVu Sans"/>
              </a:rPr>
              <a:t> </a:t>
            </a:r>
            <a:r>
              <a:rPr b="0" lang="es-ES" sz="1400" spc="-7" strike="noStrike">
                <a:solidFill>
                  <a:srgbClr val="244256"/>
                </a:solidFill>
                <a:latin typeface="Arial"/>
                <a:ea typeface="DejaVu Sans"/>
              </a:rPr>
              <a:t>file</a:t>
            </a:r>
            <a:endParaRPr b="0" lang="en-US" sz="1400" spc="-1" strike="noStrike">
              <a:latin typeface="Arial"/>
            </a:endParaRPr>
          </a:p>
          <a:p>
            <a:pPr marL="271080" indent="-257760">
              <a:lnSpc>
                <a:spcPct val="100000"/>
              </a:lnSpc>
              <a:spcBef>
                <a:spcPts val="196"/>
              </a:spcBef>
              <a:buClr>
                <a:srgbClr val="244256"/>
              </a:buClr>
              <a:buFont typeface="Symbol"/>
              <a:buChar char=""/>
              <a:tabLst>
                <a:tab algn="l" pos="271080"/>
                <a:tab algn="l" pos="271800"/>
              </a:tabLst>
            </a:pPr>
            <a:r>
              <a:rPr b="0" lang="es-ES" sz="1400" spc="-7" strike="noStrike">
                <a:solidFill>
                  <a:srgbClr val="244256"/>
                </a:solidFill>
                <a:latin typeface="Arial"/>
                <a:ea typeface="DejaVu Sans"/>
              </a:rPr>
              <a:t>Single </a:t>
            </a:r>
            <a:r>
              <a:rPr b="0" lang="es-ES" sz="1400" spc="-1" strike="noStrike">
                <a:solidFill>
                  <a:srgbClr val="244256"/>
                </a:solidFill>
                <a:latin typeface="Arial"/>
                <a:ea typeface="DejaVu Sans"/>
              </a:rPr>
              <a:t>command </a:t>
            </a:r>
            <a:r>
              <a:rPr b="0" lang="es-ES" sz="1400" spc="-7" strike="noStrike">
                <a:solidFill>
                  <a:srgbClr val="244256"/>
                </a:solidFill>
                <a:latin typeface="Arial"/>
                <a:ea typeface="DejaVu Sans"/>
              </a:rPr>
              <a:t>to deploy entire</a:t>
            </a:r>
            <a:r>
              <a:rPr b="0" lang="es-ES" sz="1400" spc="-35" strike="noStrike">
                <a:solidFill>
                  <a:srgbClr val="244256"/>
                </a:solidFill>
                <a:latin typeface="Arial"/>
                <a:ea typeface="DejaVu Sans"/>
              </a:rPr>
              <a:t> </a:t>
            </a:r>
            <a:r>
              <a:rPr b="0" lang="es-ES" sz="1400" spc="-7" strike="noStrike">
                <a:solidFill>
                  <a:srgbClr val="244256"/>
                </a:solidFill>
                <a:latin typeface="Arial"/>
                <a:ea typeface="DejaVu Sans"/>
              </a:rPr>
              <a:t>app</a:t>
            </a:r>
            <a:endParaRPr b="0" lang="en-US" sz="1400" spc="-1" strike="noStrike">
              <a:latin typeface="Arial"/>
            </a:endParaRPr>
          </a:p>
          <a:p>
            <a:pPr marL="271080" indent="-257760">
              <a:lnSpc>
                <a:spcPct val="100000"/>
              </a:lnSpc>
              <a:spcBef>
                <a:spcPts val="196"/>
              </a:spcBef>
              <a:buClr>
                <a:srgbClr val="244256"/>
              </a:buClr>
              <a:buFont typeface="Symbol"/>
              <a:buChar char=""/>
              <a:tabLst>
                <a:tab algn="l" pos="271080"/>
                <a:tab algn="l" pos="271800"/>
              </a:tabLst>
            </a:pPr>
            <a:r>
              <a:rPr b="0" lang="es-ES" sz="1400" spc="-7" strike="noStrike">
                <a:solidFill>
                  <a:srgbClr val="244256"/>
                </a:solidFill>
                <a:latin typeface="Arial"/>
                <a:ea typeface="DejaVu Sans"/>
              </a:rPr>
              <a:t>Handles </a:t>
            </a:r>
            <a:r>
              <a:rPr b="0" lang="es-ES" sz="1400" spc="-1" strike="noStrike">
                <a:solidFill>
                  <a:srgbClr val="244256"/>
                </a:solidFill>
                <a:latin typeface="Arial"/>
                <a:ea typeface="DejaVu Sans"/>
              </a:rPr>
              <a:t>container</a:t>
            </a:r>
            <a:r>
              <a:rPr b="0" lang="es-ES" sz="1400" spc="-15" strike="noStrike">
                <a:solidFill>
                  <a:srgbClr val="244256"/>
                </a:solidFill>
                <a:latin typeface="Arial"/>
                <a:ea typeface="DejaVu Sans"/>
              </a:rPr>
              <a:t> </a:t>
            </a:r>
            <a:r>
              <a:rPr b="0" lang="es-ES" sz="1400" spc="-7" strike="noStrike">
                <a:solidFill>
                  <a:srgbClr val="244256"/>
                </a:solidFill>
                <a:latin typeface="Arial"/>
                <a:ea typeface="DejaVu Sans"/>
              </a:rPr>
              <a:t>dependencies</a:t>
            </a:r>
            <a:endParaRPr b="0" lang="en-US" sz="1400" spc="-1" strike="noStrike">
              <a:latin typeface="Arial"/>
            </a:endParaRPr>
          </a:p>
          <a:p>
            <a:pPr marL="271080" indent="-257760">
              <a:lnSpc>
                <a:spcPct val="111000"/>
              </a:lnSpc>
              <a:buClr>
                <a:srgbClr val="244256"/>
              </a:buClr>
              <a:buFont typeface="Symbol"/>
              <a:buChar char=""/>
              <a:tabLst>
                <a:tab algn="l" pos="271080"/>
                <a:tab algn="l" pos="271800"/>
              </a:tabLst>
            </a:pPr>
            <a:r>
              <a:rPr b="0" lang="es-ES" sz="1400" spc="-7" strike="noStrike">
                <a:solidFill>
                  <a:srgbClr val="244256"/>
                </a:solidFill>
                <a:latin typeface="Arial"/>
                <a:ea typeface="DejaVu Sans"/>
              </a:rPr>
              <a:t>Works with Docker Swarm, Networking,  Volumes, Universal Control</a:t>
            </a:r>
            <a:r>
              <a:rPr b="0" lang="es-ES" sz="1400" spc="-26" strike="noStrike">
                <a:solidFill>
                  <a:srgbClr val="244256"/>
                </a:solidFill>
                <a:latin typeface="Arial"/>
                <a:ea typeface="DejaVu Sans"/>
              </a:rPr>
              <a:t> </a:t>
            </a:r>
            <a:r>
              <a:rPr b="0" lang="es-ES" sz="1400" spc="-7" strike="noStrike">
                <a:solidFill>
                  <a:srgbClr val="244256"/>
                </a:solidFill>
                <a:latin typeface="Arial"/>
                <a:ea typeface="DejaVu Sans"/>
              </a:rPr>
              <a:t>Plane</a:t>
            </a:r>
            <a:endParaRPr b="0" lang="en-US" sz="1400" spc="-1" strike="noStrike">
              <a:latin typeface="Arial"/>
            </a:endParaRPr>
          </a:p>
        </p:txBody>
      </p:sp>
      <p:sp>
        <p:nvSpPr>
          <p:cNvPr id="513" name="CustomShape 10"/>
          <p:cNvSpPr/>
          <p:nvPr/>
        </p:nvSpPr>
        <p:spPr>
          <a:xfrm>
            <a:off x="5968440" y="3408120"/>
            <a:ext cx="793800" cy="104760"/>
          </a:xfrm>
          <a:prstGeom prst="rect">
            <a:avLst/>
          </a:prstGeom>
          <a:blipFill rotWithShape="0">
            <a:blip r:embed="rId3"/>
            <a:stretch>
              <a:fillRect/>
            </a:stretch>
          </a:blipFill>
          <a:ln>
            <a:noFill/>
          </a:ln>
        </p:spPr>
        <p:style>
          <a:lnRef idx="0"/>
          <a:fillRef idx="0"/>
          <a:effectRef idx="0"/>
          <a:fontRef idx="minor"/>
        </p:style>
      </p:sp>
      <p:sp>
        <p:nvSpPr>
          <p:cNvPr id="514" name="CustomShape 11"/>
          <p:cNvSpPr/>
          <p:nvPr/>
        </p:nvSpPr>
        <p:spPr>
          <a:xfrm>
            <a:off x="6021360" y="3440880"/>
            <a:ext cx="601920" cy="360"/>
          </a:xfrm>
          <a:custGeom>
            <a:avLst/>
            <a:gdLst/>
            <a:ahLst/>
            <a:rect l="l" t="t" r="r" b="b"/>
            <a:pathLst>
              <a:path w="602615" h="0">
                <a:moveTo>
                  <a:pt x="0" y="0"/>
                </a:moveTo>
                <a:lnTo>
                  <a:pt x="602173" y="0"/>
                </a:lnTo>
              </a:path>
            </a:pathLst>
          </a:custGeom>
          <a:noFill/>
          <a:ln w="25560">
            <a:solidFill>
              <a:srgbClr val="244256"/>
            </a:solidFill>
            <a:round/>
          </a:ln>
        </p:spPr>
        <p:style>
          <a:lnRef idx="0"/>
          <a:fillRef idx="0"/>
          <a:effectRef idx="0"/>
          <a:fontRef idx="minor"/>
        </p:style>
      </p:sp>
      <p:sp>
        <p:nvSpPr>
          <p:cNvPr id="515" name="CustomShape 12"/>
          <p:cNvSpPr/>
          <p:nvPr/>
        </p:nvSpPr>
        <p:spPr>
          <a:xfrm>
            <a:off x="6582240" y="3399480"/>
            <a:ext cx="103320" cy="81720"/>
          </a:xfrm>
          <a:prstGeom prst="rect">
            <a:avLst/>
          </a:prstGeom>
          <a:blipFill rotWithShape="0">
            <a:blip r:embed="rId4"/>
            <a:stretch>
              <a:fillRect/>
            </a:stretch>
          </a:blipFill>
          <a:ln>
            <a:noFill/>
          </a:ln>
        </p:spPr>
        <p:style>
          <a:lnRef idx="0"/>
          <a:fillRef idx="0"/>
          <a:effectRef idx="0"/>
          <a:fontRef idx="minor"/>
        </p:style>
      </p:sp>
      <p:sp>
        <p:nvSpPr>
          <p:cNvPr id="516" name="CustomShape 13"/>
          <p:cNvSpPr/>
          <p:nvPr/>
        </p:nvSpPr>
        <p:spPr>
          <a:xfrm>
            <a:off x="5451120" y="3238200"/>
            <a:ext cx="517680" cy="438480"/>
          </a:xfrm>
          <a:prstGeom prst="rect">
            <a:avLst/>
          </a:prstGeom>
          <a:blipFill rotWithShape="0">
            <a:blip r:embed="rId5"/>
            <a:stretch>
              <a:fillRect/>
            </a:stretch>
          </a:blipFill>
          <a:ln>
            <a:noFill/>
          </a:ln>
        </p:spPr>
        <p:style>
          <a:lnRef idx="0"/>
          <a:fillRef idx="0"/>
          <a:effectRef idx="0"/>
          <a:fontRef idx="minor"/>
        </p:style>
      </p:sp>
      <p:sp>
        <p:nvSpPr>
          <p:cNvPr id="517" name="CustomShape 14"/>
          <p:cNvSpPr/>
          <p:nvPr/>
        </p:nvSpPr>
        <p:spPr>
          <a:xfrm>
            <a:off x="2279160" y="3766320"/>
            <a:ext cx="282240" cy="284760"/>
          </a:xfrm>
          <a:prstGeom prst="rect">
            <a:avLst/>
          </a:prstGeom>
          <a:blipFill rotWithShape="0">
            <a:blip r:embed="rId6"/>
            <a:stretch>
              <a:fillRect/>
            </a:stretch>
          </a:blipFill>
          <a:ln>
            <a:noFill/>
          </a:ln>
        </p:spPr>
        <p:style>
          <a:lnRef idx="0"/>
          <a:fillRef idx="0"/>
          <a:effectRef idx="0"/>
          <a:fontRef idx="minor"/>
        </p:style>
      </p:sp>
      <p:sp>
        <p:nvSpPr>
          <p:cNvPr id="518" name="CustomShape 15"/>
          <p:cNvSpPr/>
          <p:nvPr/>
        </p:nvSpPr>
        <p:spPr>
          <a:xfrm>
            <a:off x="2283840" y="3349440"/>
            <a:ext cx="277560" cy="284760"/>
          </a:xfrm>
          <a:prstGeom prst="rect">
            <a:avLst/>
          </a:prstGeom>
          <a:blipFill rotWithShape="0">
            <a:blip r:embed="rId7"/>
            <a:stretch>
              <a:fillRect/>
            </a:stretch>
          </a:blipFill>
          <a:ln>
            <a:noFill/>
          </a:ln>
        </p:spPr>
        <p:style>
          <a:lnRef idx="0"/>
          <a:fillRef idx="0"/>
          <a:effectRef idx="0"/>
          <a:fontRef idx="minor"/>
        </p:style>
      </p:sp>
      <p:sp>
        <p:nvSpPr>
          <p:cNvPr id="519" name="CustomShape 16"/>
          <p:cNvSpPr/>
          <p:nvPr/>
        </p:nvSpPr>
        <p:spPr>
          <a:xfrm>
            <a:off x="2283840" y="2871720"/>
            <a:ext cx="277560" cy="284760"/>
          </a:xfrm>
          <a:prstGeom prst="rect">
            <a:avLst/>
          </a:prstGeom>
          <a:blipFill rotWithShape="0">
            <a:blip r:embed="rId8"/>
            <a:stretch>
              <a:fillRect/>
            </a:stretch>
          </a:blipFill>
          <a:ln>
            <a:noFill/>
          </a:ln>
        </p:spPr>
        <p:style>
          <a:lnRef idx="0"/>
          <a:fillRef idx="0"/>
          <a:effectRef idx="0"/>
          <a:fontRef idx="minor"/>
        </p:style>
      </p:sp>
      <p:sp>
        <p:nvSpPr>
          <p:cNvPr id="520" name="CustomShape 17"/>
          <p:cNvSpPr/>
          <p:nvPr/>
        </p:nvSpPr>
        <p:spPr>
          <a:xfrm>
            <a:off x="4999320" y="3203280"/>
            <a:ext cx="487080" cy="487080"/>
          </a:xfrm>
          <a:prstGeom prst="rect">
            <a:avLst/>
          </a:prstGeom>
          <a:blipFill rotWithShape="0">
            <a:blip r:embed="rId9"/>
            <a:stretch>
              <a:fillRect/>
            </a:stretch>
          </a:blipFill>
          <a:ln>
            <a:noFill/>
          </a:ln>
        </p:spPr>
        <p:style>
          <a:lnRef idx="0"/>
          <a:fillRef idx="0"/>
          <a:effectRef idx="0"/>
          <a:fontRef idx="minor"/>
        </p:style>
      </p:sp>
      <p:sp>
        <p:nvSpPr>
          <p:cNvPr id="521" name="CustomShape 18"/>
          <p:cNvSpPr/>
          <p:nvPr/>
        </p:nvSpPr>
        <p:spPr>
          <a:xfrm>
            <a:off x="1457640" y="3450240"/>
            <a:ext cx="878040" cy="104760"/>
          </a:xfrm>
          <a:prstGeom prst="rect">
            <a:avLst/>
          </a:prstGeom>
          <a:blipFill rotWithShape="0">
            <a:blip r:embed="rId10"/>
            <a:stretch>
              <a:fillRect/>
            </a:stretch>
          </a:blipFill>
          <a:ln>
            <a:noFill/>
          </a:ln>
        </p:spPr>
        <p:style>
          <a:lnRef idx="0"/>
          <a:fillRef idx="0"/>
          <a:effectRef idx="0"/>
          <a:fontRef idx="minor"/>
        </p:style>
      </p:sp>
      <p:sp>
        <p:nvSpPr>
          <p:cNvPr id="522" name="CustomShape 19"/>
          <p:cNvSpPr/>
          <p:nvPr/>
        </p:nvSpPr>
        <p:spPr>
          <a:xfrm>
            <a:off x="1510560" y="3483000"/>
            <a:ext cx="685800" cy="360"/>
          </a:xfrm>
          <a:custGeom>
            <a:avLst/>
            <a:gdLst/>
            <a:ahLst/>
            <a:rect l="l" t="t" r="r" b="b"/>
            <a:pathLst>
              <a:path w="686435" h="0">
                <a:moveTo>
                  <a:pt x="0" y="0"/>
                </a:moveTo>
                <a:lnTo>
                  <a:pt x="686158" y="0"/>
                </a:lnTo>
              </a:path>
            </a:pathLst>
          </a:custGeom>
          <a:noFill/>
          <a:ln w="25560">
            <a:solidFill>
              <a:srgbClr val="244256"/>
            </a:solidFill>
            <a:round/>
          </a:ln>
        </p:spPr>
        <p:style>
          <a:lnRef idx="0"/>
          <a:fillRef idx="0"/>
          <a:effectRef idx="0"/>
          <a:fontRef idx="minor"/>
        </p:style>
      </p:sp>
      <p:sp>
        <p:nvSpPr>
          <p:cNvPr id="523" name="CustomShape 20"/>
          <p:cNvSpPr/>
          <p:nvPr/>
        </p:nvSpPr>
        <p:spPr>
          <a:xfrm>
            <a:off x="2155320" y="3441960"/>
            <a:ext cx="103320" cy="81720"/>
          </a:xfrm>
          <a:prstGeom prst="rect">
            <a:avLst/>
          </a:prstGeom>
          <a:blipFill rotWithShape="0">
            <a:blip r:embed="rId11"/>
            <a:stretch>
              <a:fillRect/>
            </a:stretch>
          </a:blipFill>
          <a:ln>
            <a:noFill/>
          </a:ln>
        </p:spPr>
        <p:style>
          <a:lnRef idx="0"/>
          <a:fillRef idx="0"/>
          <a:effectRef idx="0"/>
          <a:fontRef idx="minor"/>
        </p:style>
      </p:sp>
      <p:sp>
        <p:nvSpPr>
          <p:cNvPr id="524" name="CustomShape 21"/>
          <p:cNvSpPr/>
          <p:nvPr/>
        </p:nvSpPr>
        <p:spPr>
          <a:xfrm>
            <a:off x="1458000" y="2972880"/>
            <a:ext cx="877680" cy="579960"/>
          </a:xfrm>
          <a:prstGeom prst="rect">
            <a:avLst/>
          </a:prstGeom>
          <a:blipFill rotWithShape="0">
            <a:blip r:embed="rId12"/>
            <a:stretch>
              <a:fillRect/>
            </a:stretch>
          </a:blipFill>
          <a:ln>
            <a:noFill/>
          </a:ln>
        </p:spPr>
        <p:style>
          <a:lnRef idx="0"/>
          <a:fillRef idx="0"/>
          <a:effectRef idx="0"/>
          <a:fontRef idx="minor"/>
        </p:style>
      </p:sp>
      <p:sp>
        <p:nvSpPr>
          <p:cNvPr id="525" name="CustomShape 22"/>
          <p:cNvSpPr/>
          <p:nvPr/>
        </p:nvSpPr>
        <p:spPr>
          <a:xfrm>
            <a:off x="1510560" y="3051000"/>
            <a:ext cx="698400" cy="429120"/>
          </a:xfrm>
          <a:custGeom>
            <a:avLst/>
            <a:gdLst/>
            <a:ahLst/>
            <a:rect l="l" t="t" r="r" b="b"/>
            <a:pathLst>
              <a:path w="699135" h="429895">
                <a:moveTo>
                  <a:pt x="0" y="429624"/>
                </a:moveTo>
                <a:lnTo>
                  <a:pt x="698938" y="0"/>
                </a:lnTo>
              </a:path>
            </a:pathLst>
          </a:custGeom>
          <a:noFill/>
          <a:ln w="25560">
            <a:solidFill>
              <a:srgbClr val="244256"/>
            </a:solidFill>
            <a:round/>
          </a:ln>
        </p:spPr>
        <p:style>
          <a:lnRef idx="0"/>
          <a:fillRef idx="0"/>
          <a:effectRef idx="0"/>
          <a:fontRef idx="minor"/>
        </p:style>
      </p:sp>
      <p:sp>
        <p:nvSpPr>
          <p:cNvPr id="526" name="CustomShape 23"/>
          <p:cNvSpPr/>
          <p:nvPr/>
        </p:nvSpPr>
        <p:spPr>
          <a:xfrm>
            <a:off x="2157480" y="3012120"/>
            <a:ext cx="106560" cy="90000"/>
          </a:xfrm>
          <a:prstGeom prst="rect">
            <a:avLst/>
          </a:prstGeom>
          <a:blipFill rotWithShape="0">
            <a:blip r:embed="rId13"/>
            <a:stretch>
              <a:fillRect/>
            </a:stretch>
          </a:blipFill>
          <a:ln>
            <a:noFill/>
          </a:ln>
        </p:spPr>
        <p:style>
          <a:lnRef idx="0"/>
          <a:fillRef idx="0"/>
          <a:effectRef idx="0"/>
          <a:fontRef idx="minor"/>
        </p:style>
      </p:sp>
      <p:sp>
        <p:nvSpPr>
          <p:cNvPr id="527" name="CustomShape 24"/>
          <p:cNvSpPr/>
          <p:nvPr/>
        </p:nvSpPr>
        <p:spPr>
          <a:xfrm>
            <a:off x="1458000" y="3448080"/>
            <a:ext cx="843840" cy="524160"/>
          </a:xfrm>
          <a:prstGeom prst="rect">
            <a:avLst/>
          </a:prstGeom>
          <a:blipFill rotWithShape="0">
            <a:blip r:embed="rId14"/>
            <a:stretch>
              <a:fillRect/>
            </a:stretch>
          </a:blipFill>
          <a:ln>
            <a:noFill/>
          </a:ln>
        </p:spPr>
        <p:style>
          <a:lnRef idx="0"/>
          <a:fillRef idx="0"/>
          <a:effectRef idx="0"/>
          <a:fontRef idx="minor"/>
        </p:style>
      </p:sp>
      <p:sp>
        <p:nvSpPr>
          <p:cNvPr id="528" name="CustomShape 25"/>
          <p:cNvSpPr/>
          <p:nvPr/>
        </p:nvSpPr>
        <p:spPr>
          <a:xfrm>
            <a:off x="1510560" y="3480840"/>
            <a:ext cx="662760" cy="375840"/>
          </a:xfrm>
          <a:custGeom>
            <a:avLst/>
            <a:gdLst/>
            <a:ahLst/>
            <a:rect l="l" t="t" r="r" b="b"/>
            <a:pathLst>
              <a:path w="663575" h="376554">
                <a:moveTo>
                  <a:pt x="0" y="0"/>
                </a:moveTo>
                <a:lnTo>
                  <a:pt x="663488" y="376449"/>
                </a:lnTo>
              </a:path>
            </a:pathLst>
          </a:custGeom>
          <a:noFill/>
          <a:ln w="25560">
            <a:solidFill>
              <a:srgbClr val="244256"/>
            </a:solidFill>
            <a:round/>
          </a:ln>
        </p:spPr>
        <p:style>
          <a:lnRef idx="0"/>
          <a:fillRef idx="0"/>
          <a:effectRef idx="0"/>
          <a:fontRef idx="minor"/>
        </p:style>
      </p:sp>
      <p:sp>
        <p:nvSpPr>
          <p:cNvPr id="529" name="CustomShape 26"/>
          <p:cNvSpPr/>
          <p:nvPr/>
        </p:nvSpPr>
        <p:spPr>
          <a:xfrm>
            <a:off x="2122560" y="3805560"/>
            <a:ext cx="106920" cy="88200"/>
          </a:xfrm>
          <a:prstGeom prst="rect">
            <a:avLst/>
          </a:prstGeom>
          <a:blipFill rotWithShape="0">
            <a:blip r:embed="rId15"/>
            <a:stretch>
              <a:fillRect/>
            </a:stretch>
          </a:blipFill>
          <a:ln>
            <a:noFill/>
          </a:ln>
        </p:spPr>
        <p:style>
          <a:lnRef idx="0"/>
          <a:fillRef idx="0"/>
          <a:effectRef idx="0"/>
          <a:fontRef idx="minor"/>
        </p:style>
      </p:sp>
      <p:sp>
        <p:nvSpPr>
          <p:cNvPr id="530" name="CustomShape 27"/>
          <p:cNvSpPr/>
          <p:nvPr/>
        </p:nvSpPr>
        <p:spPr>
          <a:xfrm>
            <a:off x="5510520" y="3603240"/>
            <a:ext cx="2854800" cy="917640"/>
          </a:xfrm>
          <a:custGeom>
            <a:avLst/>
            <a:gdLst/>
            <a:ahLst/>
            <a:rect l="l" t="t" r="r" b="b"/>
            <a:pathLst>
              <a:path w="2855595" h="918210">
                <a:moveTo>
                  <a:pt x="2855469" y="917723"/>
                </a:moveTo>
                <a:lnTo>
                  <a:pt x="0" y="917723"/>
                </a:lnTo>
                <a:lnTo>
                  <a:pt x="1427722" y="0"/>
                </a:lnTo>
                <a:lnTo>
                  <a:pt x="2855469" y="917723"/>
                </a:lnTo>
                <a:close/>
              </a:path>
            </a:pathLst>
          </a:custGeom>
          <a:solidFill>
            <a:srgbClr val="e1ebed"/>
          </a:solidFill>
          <a:ln>
            <a:noFill/>
          </a:ln>
        </p:spPr>
        <p:style>
          <a:lnRef idx="0"/>
          <a:fillRef idx="0"/>
          <a:effectRef idx="0"/>
          <a:fontRef idx="minor"/>
        </p:style>
      </p:sp>
      <p:sp>
        <p:nvSpPr>
          <p:cNvPr id="531" name="CustomShape 28"/>
          <p:cNvSpPr/>
          <p:nvPr/>
        </p:nvSpPr>
        <p:spPr>
          <a:xfrm>
            <a:off x="5510520" y="3603240"/>
            <a:ext cx="2854800" cy="917640"/>
          </a:xfrm>
          <a:custGeom>
            <a:avLst/>
            <a:gdLst/>
            <a:ahLst/>
            <a:rect l="l" t="t" r="r" b="b"/>
            <a:pathLst>
              <a:path w="2855595" h="918210">
                <a:moveTo>
                  <a:pt x="0" y="917723"/>
                </a:moveTo>
                <a:lnTo>
                  <a:pt x="1427722" y="0"/>
                </a:lnTo>
                <a:lnTo>
                  <a:pt x="2855469" y="917723"/>
                </a:lnTo>
                <a:lnTo>
                  <a:pt x="0" y="917723"/>
                </a:lnTo>
                <a:close/>
              </a:path>
            </a:pathLst>
          </a:custGeom>
          <a:noFill/>
          <a:ln w="9360">
            <a:solidFill>
              <a:srgbClr val="e1ebed"/>
            </a:solidFill>
            <a:round/>
          </a:ln>
        </p:spPr>
        <p:style>
          <a:lnRef idx="0"/>
          <a:fillRef idx="0"/>
          <a:effectRef idx="0"/>
          <a:fontRef idx="minor"/>
        </p:style>
      </p:sp>
      <p:sp>
        <p:nvSpPr>
          <p:cNvPr id="532" name="CustomShape 29"/>
          <p:cNvSpPr/>
          <p:nvPr/>
        </p:nvSpPr>
        <p:spPr>
          <a:xfrm>
            <a:off x="6644880" y="4485600"/>
            <a:ext cx="640080" cy="596880"/>
          </a:xfrm>
          <a:prstGeom prst="rect">
            <a:avLst/>
          </a:prstGeom>
          <a:blipFill rotWithShape="0">
            <a:blip r:embed="rId16"/>
            <a:stretch>
              <a:fillRect/>
            </a:stretch>
          </a:blipFill>
          <a:ln>
            <a:noFill/>
          </a:ln>
        </p:spPr>
        <p:style>
          <a:lnRef idx="0"/>
          <a:fillRef idx="0"/>
          <a:effectRef idx="0"/>
          <a:fontRef idx="minor"/>
        </p:style>
      </p:sp>
      <p:sp>
        <p:nvSpPr>
          <p:cNvPr id="533" name="CustomShape 30"/>
          <p:cNvSpPr/>
          <p:nvPr/>
        </p:nvSpPr>
        <p:spPr>
          <a:xfrm>
            <a:off x="5534640" y="4490280"/>
            <a:ext cx="640080" cy="596880"/>
          </a:xfrm>
          <a:prstGeom prst="rect">
            <a:avLst/>
          </a:prstGeom>
          <a:blipFill rotWithShape="0">
            <a:blip r:embed="rId17"/>
            <a:stretch>
              <a:fillRect/>
            </a:stretch>
          </a:blipFill>
          <a:ln>
            <a:noFill/>
          </a:ln>
        </p:spPr>
        <p:style>
          <a:lnRef idx="0"/>
          <a:fillRef idx="0"/>
          <a:effectRef idx="0"/>
          <a:fontRef idx="minor"/>
        </p:style>
      </p:sp>
      <p:sp>
        <p:nvSpPr>
          <p:cNvPr id="534" name="CustomShape 31"/>
          <p:cNvSpPr/>
          <p:nvPr/>
        </p:nvSpPr>
        <p:spPr>
          <a:xfrm>
            <a:off x="6107400" y="4494600"/>
            <a:ext cx="640080" cy="596880"/>
          </a:xfrm>
          <a:prstGeom prst="rect">
            <a:avLst/>
          </a:prstGeom>
          <a:blipFill rotWithShape="0">
            <a:blip r:embed="rId18"/>
            <a:stretch>
              <a:fillRect/>
            </a:stretch>
          </a:blipFill>
          <a:ln>
            <a:noFill/>
          </a:ln>
        </p:spPr>
        <p:style>
          <a:lnRef idx="0"/>
          <a:fillRef idx="0"/>
          <a:effectRef idx="0"/>
          <a:fontRef idx="minor"/>
        </p:style>
      </p:sp>
      <p:sp>
        <p:nvSpPr>
          <p:cNvPr id="535" name="CustomShape 32"/>
          <p:cNvSpPr/>
          <p:nvPr/>
        </p:nvSpPr>
        <p:spPr>
          <a:xfrm>
            <a:off x="7184160" y="4488840"/>
            <a:ext cx="640080" cy="596880"/>
          </a:xfrm>
          <a:prstGeom prst="rect">
            <a:avLst/>
          </a:prstGeom>
          <a:blipFill rotWithShape="0">
            <a:blip r:embed="rId19"/>
            <a:stretch>
              <a:fillRect/>
            </a:stretch>
          </a:blipFill>
          <a:ln>
            <a:noFill/>
          </a:ln>
        </p:spPr>
        <p:style>
          <a:lnRef idx="0"/>
          <a:fillRef idx="0"/>
          <a:effectRef idx="0"/>
          <a:fontRef idx="minor"/>
        </p:style>
      </p:sp>
      <p:sp>
        <p:nvSpPr>
          <p:cNvPr id="536" name="CustomShape 33"/>
          <p:cNvSpPr/>
          <p:nvPr/>
        </p:nvSpPr>
        <p:spPr>
          <a:xfrm>
            <a:off x="7724880" y="4483440"/>
            <a:ext cx="640080" cy="596880"/>
          </a:xfrm>
          <a:prstGeom prst="rect">
            <a:avLst/>
          </a:prstGeom>
          <a:blipFill rotWithShape="0">
            <a:blip r:embed="rId20"/>
            <a:stretch>
              <a:fillRect/>
            </a:stretch>
          </a:blipFill>
          <a:ln>
            <a:noFill/>
          </a:ln>
        </p:spPr>
        <p:style>
          <a:lnRef idx="0"/>
          <a:fillRef idx="0"/>
          <a:effectRef idx="0"/>
          <a:fontRef idx="minor"/>
        </p:style>
      </p:sp>
      <p:sp>
        <p:nvSpPr>
          <p:cNvPr id="537" name="CustomShape 34"/>
          <p:cNvSpPr/>
          <p:nvPr/>
        </p:nvSpPr>
        <p:spPr>
          <a:xfrm>
            <a:off x="6662160" y="3121920"/>
            <a:ext cx="556200" cy="554760"/>
          </a:xfrm>
          <a:prstGeom prst="rect">
            <a:avLst/>
          </a:prstGeom>
          <a:blipFill rotWithShape="0">
            <a:blip r:embed="rId21"/>
            <a:stretch>
              <a:fillRect/>
            </a:stretch>
          </a:blipFill>
          <a:ln>
            <a:noFill/>
          </a:ln>
        </p:spPr>
        <p:style>
          <a:lnRef idx="0"/>
          <a:fillRef idx="0"/>
          <a:effectRef idx="0"/>
          <a:fontRef idx="minor"/>
        </p:style>
      </p:sp>
      <p:sp>
        <p:nvSpPr>
          <p:cNvPr id="538" name="CustomShape 35"/>
          <p:cNvSpPr/>
          <p:nvPr/>
        </p:nvSpPr>
        <p:spPr>
          <a:xfrm>
            <a:off x="6060600" y="4056840"/>
            <a:ext cx="1734840" cy="351000"/>
          </a:xfrm>
          <a:custGeom>
            <a:avLst/>
            <a:gdLst/>
            <a:ahLst/>
            <a:rect l="l" t="t" r="r" b="b"/>
            <a:pathLst>
              <a:path w="1735454" h="351789">
                <a:moveTo>
                  <a:pt x="0" y="175799"/>
                </a:moveTo>
                <a:lnTo>
                  <a:pt x="3184" y="160629"/>
                </a:lnTo>
                <a:lnTo>
                  <a:pt x="12562" y="145818"/>
                </a:lnTo>
                <a:lnTo>
                  <a:pt x="48862" y="117482"/>
                </a:lnTo>
                <a:lnTo>
                  <a:pt x="106815" y="91213"/>
                </a:lnTo>
                <a:lnTo>
                  <a:pt x="143260" y="78986"/>
                </a:lnTo>
                <a:lnTo>
                  <a:pt x="184338" y="67434"/>
                </a:lnTo>
                <a:lnTo>
                  <a:pt x="229788" y="56610"/>
                </a:lnTo>
                <a:lnTo>
                  <a:pt x="279349" y="46566"/>
                </a:lnTo>
                <a:lnTo>
                  <a:pt x="332761" y="37355"/>
                </a:lnTo>
                <a:lnTo>
                  <a:pt x="389764" y="29031"/>
                </a:lnTo>
                <a:lnTo>
                  <a:pt x="450097" y="21645"/>
                </a:lnTo>
                <a:lnTo>
                  <a:pt x="513500" y="15251"/>
                </a:lnTo>
                <a:lnTo>
                  <a:pt x="579712" y="9901"/>
                </a:lnTo>
                <a:lnTo>
                  <a:pt x="648473" y="5648"/>
                </a:lnTo>
                <a:lnTo>
                  <a:pt x="719523" y="2545"/>
                </a:lnTo>
                <a:lnTo>
                  <a:pt x="792602" y="645"/>
                </a:lnTo>
                <a:lnTo>
                  <a:pt x="867448" y="0"/>
                </a:lnTo>
                <a:lnTo>
                  <a:pt x="942294" y="645"/>
                </a:lnTo>
                <a:lnTo>
                  <a:pt x="1015372" y="2545"/>
                </a:lnTo>
                <a:lnTo>
                  <a:pt x="1086422" y="5648"/>
                </a:lnTo>
                <a:lnTo>
                  <a:pt x="1155183" y="9901"/>
                </a:lnTo>
                <a:lnTo>
                  <a:pt x="1221396" y="15251"/>
                </a:lnTo>
                <a:lnTo>
                  <a:pt x="1284799" y="21645"/>
                </a:lnTo>
                <a:lnTo>
                  <a:pt x="1345132" y="29031"/>
                </a:lnTo>
                <a:lnTo>
                  <a:pt x="1402134" y="37355"/>
                </a:lnTo>
                <a:lnTo>
                  <a:pt x="1455546" y="46566"/>
                </a:lnTo>
                <a:lnTo>
                  <a:pt x="1505108" y="56610"/>
                </a:lnTo>
                <a:lnTo>
                  <a:pt x="1550557" y="67434"/>
                </a:lnTo>
                <a:lnTo>
                  <a:pt x="1591635" y="78986"/>
                </a:lnTo>
                <a:lnTo>
                  <a:pt x="1628081" y="91213"/>
                </a:lnTo>
                <a:lnTo>
                  <a:pt x="1686034" y="117482"/>
                </a:lnTo>
                <a:lnTo>
                  <a:pt x="1722333" y="145818"/>
                </a:lnTo>
                <a:lnTo>
                  <a:pt x="1734896" y="175799"/>
                </a:lnTo>
                <a:lnTo>
                  <a:pt x="1707020" y="220172"/>
                </a:lnTo>
                <a:lnTo>
                  <a:pt x="1659634" y="247525"/>
                </a:lnTo>
                <a:lnTo>
                  <a:pt x="1591635" y="272601"/>
                </a:lnTo>
                <a:lnTo>
                  <a:pt x="1550557" y="284154"/>
                </a:lnTo>
                <a:lnTo>
                  <a:pt x="1505108" y="294979"/>
                </a:lnTo>
                <a:lnTo>
                  <a:pt x="1455546" y="305024"/>
                </a:lnTo>
                <a:lnTo>
                  <a:pt x="1402134" y="314235"/>
                </a:lnTo>
                <a:lnTo>
                  <a:pt x="1345132" y="322561"/>
                </a:lnTo>
                <a:lnTo>
                  <a:pt x="1284799" y="329948"/>
                </a:lnTo>
                <a:lnTo>
                  <a:pt x="1221396" y="336344"/>
                </a:lnTo>
                <a:lnTo>
                  <a:pt x="1155183" y="341695"/>
                </a:lnTo>
                <a:lnTo>
                  <a:pt x="1086422" y="345948"/>
                </a:lnTo>
                <a:lnTo>
                  <a:pt x="1015372" y="349052"/>
                </a:lnTo>
                <a:lnTo>
                  <a:pt x="942294" y="350953"/>
                </a:lnTo>
                <a:lnTo>
                  <a:pt x="867448" y="351599"/>
                </a:lnTo>
                <a:lnTo>
                  <a:pt x="792602" y="350953"/>
                </a:lnTo>
                <a:lnTo>
                  <a:pt x="719523" y="349052"/>
                </a:lnTo>
                <a:lnTo>
                  <a:pt x="648473" y="345948"/>
                </a:lnTo>
                <a:lnTo>
                  <a:pt x="579712" y="341695"/>
                </a:lnTo>
                <a:lnTo>
                  <a:pt x="513500" y="336344"/>
                </a:lnTo>
                <a:lnTo>
                  <a:pt x="450097" y="329948"/>
                </a:lnTo>
                <a:lnTo>
                  <a:pt x="389764" y="322561"/>
                </a:lnTo>
                <a:lnTo>
                  <a:pt x="332761" y="314235"/>
                </a:lnTo>
                <a:lnTo>
                  <a:pt x="279349" y="305024"/>
                </a:lnTo>
                <a:lnTo>
                  <a:pt x="229788" y="294979"/>
                </a:lnTo>
                <a:lnTo>
                  <a:pt x="184338" y="284154"/>
                </a:lnTo>
                <a:lnTo>
                  <a:pt x="143260" y="272601"/>
                </a:lnTo>
                <a:lnTo>
                  <a:pt x="106815" y="260374"/>
                </a:lnTo>
                <a:lnTo>
                  <a:pt x="48862" y="234106"/>
                </a:lnTo>
                <a:lnTo>
                  <a:pt x="12562" y="205774"/>
                </a:lnTo>
                <a:lnTo>
                  <a:pt x="3184" y="190965"/>
                </a:lnTo>
                <a:lnTo>
                  <a:pt x="0" y="175799"/>
                </a:lnTo>
                <a:close/>
              </a:path>
            </a:pathLst>
          </a:custGeom>
          <a:noFill/>
          <a:ln w="9360">
            <a:solidFill>
              <a:srgbClr val="008ebf"/>
            </a:solidFill>
            <a:round/>
          </a:ln>
        </p:spPr>
        <p:style>
          <a:lnRef idx="0"/>
          <a:fillRef idx="0"/>
          <a:effectRef idx="0"/>
          <a:fontRef idx="minor"/>
        </p:style>
      </p:sp>
      <p:sp>
        <p:nvSpPr>
          <p:cNvPr id="539" name="CustomShape 36"/>
          <p:cNvSpPr/>
          <p:nvPr/>
        </p:nvSpPr>
        <p:spPr>
          <a:xfrm>
            <a:off x="5969880" y="4136400"/>
            <a:ext cx="237960" cy="237960"/>
          </a:xfrm>
          <a:custGeom>
            <a:avLst/>
            <a:gdLst/>
            <a:ahLst/>
            <a:rect l="l" t="t" r="r" b="b"/>
            <a:pathLst>
              <a:path w="238760" h="238760">
                <a:moveTo>
                  <a:pt x="0" y="0"/>
                </a:moveTo>
                <a:lnTo>
                  <a:pt x="238199" y="0"/>
                </a:lnTo>
                <a:lnTo>
                  <a:pt x="238199" y="238199"/>
                </a:lnTo>
                <a:lnTo>
                  <a:pt x="0" y="238199"/>
                </a:lnTo>
                <a:lnTo>
                  <a:pt x="0" y="0"/>
                </a:lnTo>
                <a:close/>
              </a:path>
            </a:pathLst>
          </a:custGeom>
          <a:solidFill>
            <a:srgbClr val="ffffff"/>
          </a:solidFill>
          <a:ln>
            <a:noFill/>
          </a:ln>
        </p:spPr>
        <p:style>
          <a:lnRef idx="0"/>
          <a:fillRef idx="0"/>
          <a:effectRef idx="0"/>
          <a:fontRef idx="minor"/>
        </p:style>
      </p:sp>
      <p:sp>
        <p:nvSpPr>
          <p:cNvPr id="540" name="CustomShape 37"/>
          <p:cNvSpPr/>
          <p:nvPr/>
        </p:nvSpPr>
        <p:spPr>
          <a:xfrm>
            <a:off x="5969880" y="4136400"/>
            <a:ext cx="237960" cy="237960"/>
          </a:xfrm>
          <a:custGeom>
            <a:avLst/>
            <a:gdLst/>
            <a:ahLst/>
            <a:rect l="l" t="t" r="r" b="b"/>
            <a:pathLst>
              <a:path w="238760" h="238760">
                <a:moveTo>
                  <a:pt x="0" y="0"/>
                </a:moveTo>
                <a:lnTo>
                  <a:pt x="238199" y="0"/>
                </a:lnTo>
                <a:lnTo>
                  <a:pt x="238199" y="238199"/>
                </a:lnTo>
                <a:lnTo>
                  <a:pt x="0" y="238199"/>
                </a:lnTo>
                <a:lnTo>
                  <a:pt x="0" y="0"/>
                </a:lnTo>
                <a:close/>
              </a:path>
            </a:pathLst>
          </a:custGeom>
          <a:noFill/>
          <a:ln w="9360">
            <a:solidFill>
              <a:srgbClr val="ffffff"/>
            </a:solidFill>
            <a:round/>
          </a:ln>
        </p:spPr>
        <p:style>
          <a:lnRef idx="0"/>
          <a:fillRef idx="0"/>
          <a:effectRef idx="0"/>
          <a:fontRef idx="minor"/>
        </p:style>
      </p:sp>
      <p:sp>
        <p:nvSpPr>
          <p:cNvPr id="541" name="CustomShape 38"/>
          <p:cNvSpPr/>
          <p:nvPr/>
        </p:nvSpPr>
        <p:spPr>
          <a:xfrm>
            <a:off x="5884920" y="4049280"/>
            <a:ext cx="416520" cy="416520"/>
          </a:xfrm>
          <a:prstGeom prst="rect">
            <a:avLst/>
          </a:prstGeom>
          <a:blipFill rotWithShape="0">
            <a:blip r:embed="rId22"/>
            <a:stretch>
              <a:fillRect/>
            </a:stretch>
          </a:blipFill>
          <a:ln>
            <a:noFill/>
          </a:ln>
        </p:spPr>
        <p:style>
          <a:lnRef idx="0"/>
          <a:fillRef idx="0"/>
          <a:effectRef idx="0"/>
          <a:fontRef idx="minor"/>
        </p:style>
      </p:sp>
      <p:sp>
        <p:nvSpPr>
          <p:cNvPr id="542" name="CustomShape 39"/>
          <p:cNvSpPr/>
          <p:nvPr/>
        </p:nvSpPr>
        <p:spPr>
          <a:xfrm>
            <a:off x="7641720" y="4095720"/>
            <a:ext cx="237960" cy="237960"/>
          </a:xfrm>
          <a:custGeom>
            <a:avLst/>
            <a:gdLst/>
            <a:ahLst/>
            <a:rect l="l" t="t" r="r" b="b"/>
            <a:pathLst>
              <a:path w="238759" h="238760">
                <a:moveTo>
                  <a:pt x="0" y="0"/>
                </a:moveTo>
                <a:lnTo>
                  <a:pt x="238199" y="0"/>
                </a:lnTo>
                <a:lnTo>
                  <a:pt x="238199" y="238199"/>
                </a:lnTo>
                <a:lnTo>
                  <a:pt x="0" y="238199"/>
                </a:lnTo>
                <a:lnTo>
                  <a:pt x="0" y="0"/>
                </a:lnTo>
                <a:close/>
              </a:path>
            </a:pathLst>
          </a:custGeom>
          <a:solidFill>
            <a:srgbClr val="ffffff"/>
          </a:solidFill>
          <a:ln>
            <a:noFill/>
          </a:ln>
        </p:spPr>
        <p:style>
          <a:lnRef idx="0"/>
          <a:fillRef idx="0"/>
          <a:effectRef idx="0"/>
          <a:fontRef idx="minor"/>
        </p:style>
      </p:sp>
      <p:sp>
        <p:nvSpPr>
          <p:cNvPr id="543" name="CustomShape 40"/>
          <p:cNvSpPr/>
          <p:nvPr/>
        </p:nvSpPr>
        <p:spPr>
          <a:xfrm>
            <a:off x="7641720" y="4095720"/>
            <a:ext cx="237960" cy="237960"/>
          </a:xfrm>
          <a:custGeom>
            <a:avLst/>
            <a:gdLst/>
            <a:ahLst/>
            <a:rect l="l" t="t" r="r" b="b"/>
            <a:pathLst>
              <a:path w="238759" h="238760">
                <a:moveTo>
                  <a:pt x="0" y="0"/>
                </a:moveTo>
                <a:lnTo>
                  <a:pt x="238199" y="0"/>
                </a:lnTo>
                <a:lnTo>
                  <a:pt x="238199" y="238199"/>
                </a:lnTo>
                <a:lnTo>
                  <a:pt x="0" y="238199"/>
                </a:lnTo>
                <a:lnTo>
                  <a:pt x="0" y="0"/>
                </a:lnTo>
                <a:close/>
              </a:path>
            </a:pathLst>
          </a:custGeom>
          <a:noFill/>
          <a:ln w="9360">
            <a:solidFill>
              <a:srgbClr val="ffffff"/>
            </a:solidFill>
            <a:round/>
          </a:ln>
        </p:spPr>
        <p:style>
          <a:lnRef idx="0"/>
          <a:fillRef idx="0"/>
          <a:effectRef idx="0"/>
          <a:fontRef idx="minor"/>
        </p:style>
      </p:sp>
      <p:sp>
        <p:nvSpPr>
          <p:cNvPr id="544" name="CustomShape 41"/>
          <p:cNvSpPr/>
          <p:nvPr/>
        </p:nvSpPr>
        <p:spPr>
          <a:xfrm>
            <a:off x="7556760" y="4008960"/>
            <a:ext cx="416520" cy="416520"/>
          </a:xfrm>
          <a:prstGeom prst="rect">
            <a:avLst/>
          </a:prstGeom>
          <a:blipFill rotWithShape="0">
            <a:blip r:embed="rId23"/>
            <a:stretch>
              <a:fillRect/>
            </a:stretch>
          </a:blipFill>
          <a:ln>
            <a:noFill/>
          </a:ln>
        </p:spPr>
        <p:style>
          <a:lnRef idx="0"/>
          <a:fillRef idx="0"/>
          <a:effectRef idx="0"/>
          <a:fontRef idx="minor"/>
        </p:style>
      </p:sp>
      <p:sp>
        <p:nvSpPr>
          <p:cNvPr id="545" name="CustomShape 42"/>
          <p:cNvSpPr/>
          <p:nvPr/>
        </p:nvSpPr>
        <p:spPr>
          <a:xfrm>
            <a:off x="6954840" y="4282200"/>
            <a:ext cx="237960" cy="237960"/>
          </a:xfrm>
          <a:custGeom>
            <a:avLst/>
            <a:gdLst/>
            <a:ahLst/>
            <a:rect l="l" t="t" r="r" b="b"/>
            <a:pathLst>
              <a:path w="238759" h="238760">
                <a:moveTo>
                  <a:pt x="0" y="0"/>
                </a:moveTo>
                <a:lnTo>
                  <a:pt x="238199" y="0"/>
                </a:lnTo>
                <a:lnTo>
                  <a:pt x="238199" y="238199"/>
                </a:lnTo>
                <a:lnTo>
                  <a:pt x="0" y="238199"/>
                </a:lnTo>
                <a:lnTo>
                  <a:pt x="0" y="0"/>
                </a:lnTo>
                <a:close/>
              </a:path>
            </a:pathLst>
          </a:custGeom>
          <a:solidFill>
            <a:srgbClr val="ffffff"/>
          </a:solidFill>
          <a:ln>
            <a:noFill/>
          </a:ln>
        </p:spPr>
        <p:style>
          <a:lnRef idx="0"/>
          <a:fillRef idx="0"/>
          <a:effectRef idx="0"/>
          <a:fontRef idx="minor"/>
        </p:style>
      </p:sp>
      <p:sp>
        <p:nvSpPr>
          <p:cNvPr id="546" name="CustomShape 43"/>
          <p:cNvSpPr/>
          <p:nvPr/>
        </p:nvSpPr>
        <p:spPr>
          <a:xfrm>
            <a:off x="6954840" y="4282200"/>
            <a:ext cx="237960" cy="237960"/>
          </a:xfrm>
          <a:custGeom>
            <a:avLst/>
            <a:gdLst/>
            <a:ahLst/>
            <a:rect l="l" t="t" r="r" b="b"/>
            <a:pathLst>
              <a:path w="238759" h="238760">
                <a:moveTo>
                  <a:pt x="0" y="0"/>
                </a:moveTo>
                <a:lnTo>
                  <a:pt x="238199" y="0"/>
                </a:lnTo>
                <a:lnTo>
                  <a:pt x="238199" y="238199"/>
                </a:lnTo>
                <a:lnTo>
                  <a:pt x="0" y="238199"/>
                </a:lnTo>
                <a:lnTo>
                  <a:pt x="0" y="0"/>
                </a:lnTo>
                <a:close/>
              </a:path>
            </a:pathLst>
          </a:custGeom>
          <a:noFill/>
          <a:ln w="9360">
            <a:solidFill>
              <a:srgbClr val="ffffff"/>
            </a:solidFill>
            <a:round/>
          </a:ln>
        </p:spPr>
        <p:style>
          <a:lnRef idx="0"/>
          <a:fillRef idx="0"/>
          <a:effectRef idx="0"/>
          <a:fontRef idx="minor"/>
        </p:style>
      </p:sp>
      <p:sp>
        <p:nvSpPr>
          <p:cNvPr id="547" name="CustomShape 44"/>
          <p:cNvSpPr/>
          <p:nvPr/>
        </p:nvSpPr>
        <p:spPr>
          <a:xfrm>
            <a:off x="6870240" y="4195440"/>
            <a:ext cx="416520" cy="416520"/>
          </a:xfrm>
          <a:prstGeom prst="rect">
            <a:avLst/>
          </a:prstGeom>
          <a:blipFill rotWithShape="0">
            <a:blip r:embed="rId24"/>
            <a:stretch>
              <a:fillRect/>
            </a:stretch>
          </a:blipFill>
          <a:ln>
            <a:noFill/>
          </a:ln>
        </p:spPr>
        <p:style>
          <a:lnRef idx="0"/>
          <a:fillRef idx="0"/>
          <a:effectRef idx="0"/>
          <a:fontRef idx="minor"/>
        </p:style>
      </p:sp>
      <p:sp>
        <p:nvSpPr>
          <p:cNvPr id="548" name="CustomShape 45"/>
          <p:cNvSpPr/>
          <p:nvPr/>
        </p:nvSpPr>
        <p:spPr>
          <a:xfrm>
            <a:off x="6710400" y="3913200"/>
            <a:ext cx="237960" cy="237960"/>
          </a:xfrm>
          <a:custGeom>
            <a:avLst/>
            <a:gdLst/>
            <a:ahLst/>
            <a:rect l="l" t="t" r="r" b="b"/>
            <a:pathLst>
              <a:path w="238759" h="238760">
                <a:moveTo>
                  <a:pt x="0" y="0"/>
                </a:moveTo>
                <a:lnTo>
                  <a:pt x="238199" y="0"/>
                </a:lnTo>
                <a:lnTo>
                  <a:pt x="238199" y="238199"/>
                </a:lnTo>
                <a:lnTo>
                  <a:pt x="0" y="238199"/>
                </a:lnTo>
                <a:lnTo>
                  <a:pt x="0" y="0"/>
                </a:lnTo>
                <a:close/>
              </a:path>
            </a:pathLst>
          </a:custGeom>
          <a:solidFill>
            <a:srgbClr val="ffffff"/>
          </a:solidFill>
          <a:ln>
            <a:noFill/>
          </a:ln>
        </p:spPr>
        <p:style>
          <a:lnRef idx="0"/>
          <a:fillRef idx="0"/>
          <a:effectRef idx="0"/>
          <a:fontRef idx="minor"/>
        </p:style>
      </p:sp>
      <p:sp>
        <p:nvSpPr>
          <p:cNvPr id="549" name="CustomShape 46"/>
          <p:cNvSpPr/>
          <p:nvPr/>
        </p:nvSpPr>
        <p:spPr>
          <a:xfrm>
            <a:off x="6710400" y="3913200"/>
            <a:ext cx="237960" cy="237960"/>
          </a:xfrm>
          <a:custGeom>
            <a:avLst/>
            <a:gdLst/>
            <a:ahLst/>
            <a:rect l="l" t="t" r="r" b="b"/>
            <a:pathLst>
              <a:path w="238759" h="238760">
                <a:moveTo>
                  <a:pt x="0" y="0"/>
                </a:moveTo>
                <a:lnTo>
                  <a:pt x="238199" y="0"/>
                </a:lnTo>
                <a:lnTo>
                  <a:pt x="238199" y="238199"/>
                </a:lnTo>
                <a:lnTo>
                  <a:pt x="0" y="238199"/>
                </a:lnTo>
                <a:lnTo>
                  <a:pt x="0" y="0"/>
                </a:lnTo>
                <a:close/>
              </a:path>
            </a:pathLst>
          </a:custGeom>
          <a:noFill/>
          <a:ln w="9360">
            <a:solidFill>
              <a:srgbClr val="ffffff"/>
            </a:solidFill>
            <a:round/>
          </a:ln>
        </p:spPr>
        <p:style>
          <a:lnRef idx="0"/>
          <a:fillRef idx="0"/>
          <a:effectRef idx="0"/>
          <a:fontRef idx="minor"/>
        </p:style>
      </p:sp>
      <p:sp>
        <p:nvSpPr>
          <p:cNvPr id="550" name="CustomShape 47"/>
          <p:cNvSpPr/>
          <p:nvPr/>
        </p:nvSpPr>
        <p:spPr>
          <a:xfrm>
            <a:off x="6625800" y="3826080"/>
            <a:ext cx="416520" cy="416520"/>
          </a:xfrm>
          <a:prstGeom prst="rect">
            <a:avLst/>
          </a:prstGeom>
          <a:blipFill rotWithShape="0">
            <a:blip r:embed="rId25"/>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CustomShape 1"/>
          <p:cNvSpPr/>
          <p:nvPr/>
        </p:nvSpPr>
        <p:spPr>
          <a:xfrm>
            <a:off x="1444320" y="1607760"/>
            <a:ext cx="1780920" cy="2195640"/>
          </a:xfrm>
          <a:prstGeom prst="rect">
            <a:avLst/>
          </a:prstGeom>
          <a:blipFill rotWithShape="0">
            <a:blip r:embed="rId1"/>
            <a:stretch>
              <a:fillRect/>
            </a:stretch>
          </a:blipFill>
          <a:ln>
            <a:noFill/>
          </a:ln>
        </p:spPr>
        <p:style>
          <a:lnRef idx="0"/>
          <a:fillRef idx="0"/>
          <a:effectRef idx="0"/>
          <a:fontRef idx="minor"/>
        </p:style>
      </p:sp>
      <p:sp>
        <p:nvSpPr>
          <p:cNvPr id="552" name="CustomShape 2"/>
          <p:cNvSpPr/>
          <p:nvPr/>
        </p:nvSpPr>
        <p:spPr>
          <a:xfrm>
            <a:off x="2933640" y="1574280"/>
            <a:ext cx="274320" cy="342720"/>
          </a:xfrm>
          <a:custGeom>
            <a:avLst/>
            <a:gdLst/>
            <a:ahLst/>
            <a:rect l="l" t="t" r="r" b="b"/>
            <a:pathLst>
              <a:path w="274955" h="343535">
                <a:moveTo>
                  <a:pt x="274799" y="342999"/>
                </a:moveTo>
                <a:lnTo>
                  <a:pt x="45799" y="342999"/>
                </a:lnTo>
                <a:lnTo>
                  <a:pt x="0" y="297199"/>
                </a:lnTo>
                <a:lnTo>
                  <a:pt x="0" y="0"/>
                </a:lnTo>
                <a:lnTo>
                  <a:pt x="228999" y="0"/>
                </a:lnTo>
                <a:lnTo>
                  <a:pt x="274799" y="45799"/>
                </a:lnTo>
                <a:lnTo>
                  <a:pt x="274799" y="342999"/>
                </a:lnTo>
                <a:close/>
              </a:path>
            </a:pathLst>
          </a:custGeom>
          <a:solidFill>
            <a:srgbClr val="ffffff"/>
          </a:solidFill>
          <a:ln>
            <a:noFill/>
          </a:ln>
        </p:spPr>
        <p:style>
          <a:lnRef idx="0"/>
          <a:fillRef idx="0"/>
          <a:effectRef idx="0"/>
          <a:fontRef idx="minor"/>
        </p:style>
      </p:sp>
      <p:sp>
        <p:nvSpPr>
          <p:cNvPr id="553" name="CustomShape 3"/>
          <p:cNvSpPr/>
          <p:nvPr/>
        </p:nvSpPr>
        <p:spPr>
          <a:xfrm>
            <a:off x="2933640" y="1574280"/>
            <a:ext cx="274320" cy="342720"/>
          </a:xfrm>
          <a:custGeom>
            <a:avLst/>
            <a:gdLst/>
            <a:ahLst/>
            <a:rect l="l" t="t" r="r" b="b"/>
            <a:pathLst>
              <a:path w="274955" h="343535">
                <a:moveTo>
                  <a:pt x="0" y="0"/>
                </a:moveTo>
                <a:lnTo>
                  <a:pt x="228999" y="0"/>
                </a:lnTo>
                <a:lnTo>
                  <a:pt x="274799" y="45799"/>
                </a:lnTo>
                <a:lnTo>
                  <a:pt x="274799" y="342999"/>
                </a:lnTo>
                <a:lnTo>
                  <a:pt x="45799" y="342999"/>
                </a:lnTo>
                <a:lnTo>
                  <a:pt x="0" y="297199"/>
                </a:lnTo>
                <a:lnTo>
                  <a:pt x="0" y="0"/>
                </a:lnTo>
                <a:close/>
              </a:path>
            </a:pathLst>
          </a:custGeom>
          <a:noFill/>
          <a:ln w="9360">
            <a:solidFill>
              <a:srgbClr val="ffffff"/>
            </a:solidFill>
            <a:round/>
          </a:ln>
        </p:spPr>
        <p:style>
          <a:lnRef idx="0"/>
          <a:fillRef idx="0"/>
          <a:effectRef idx="0"/>
          <a:fontRef idx="minor"/>
        </p:style>
      </p:sp>
      <p:sp>
        <p:nvSpPr>
          <p:cNvPr id="554" name="CustomShape 4"/>
          <p:cNvSpPr/>
          <p:nvPr/>
        </p:nvSpPr>
        <p:spPr>
          <a:xfrm>
            <a:off x="3147480" y="1374480"/>
            <a:ext cx="5835960" cy="3482640"/>
          </a:xfrm>
          <a:prstGeom prst="rect">
            <a:avLst/>
          </a:prstGeom>
          <a:blipFill rotWithShape="0">
            <a:blip r:embed="rId2"/>
            <a:stretch>
              <a:fillRect/>
            </a:stretch>
          </a:blipFill>
          <a:ln>
            <a:noFill/>
          </a:ln>
        </p:spPr>
        <p:style>
          <a:lnRef idx="0"/>
          <a:fillRef idx="0"/>
          <a:effectRef idx="0"/>
          <a:fontRef idx="minor"/>
        </p:style>
      </p:sp>
      <p:sp>
        <p:nvSpPr>
          <p:cNvPr id="555" name="CustomShape 5"/>
          <p:cNvSpPr/>
          <p:nvPr/>
        </p:nvSpPr>
        <p:spPr>
          <a:xfrm>
            <a:off x="3071160" y="1386000"/>
            <a:ext cx="5646960" cy="3394800"/>
          </a:xfrm>
          <a:custGeom>
            <a:avLst/>
            <a:gdLst/>
            <a:ahLst/>
            <a:rect l="l" t="t" r="r" b="b"/>
            <a:pathLst>
              <a:path w="5435600" h="2639695">
                <a:moveTo>
                  <a:pt x="0" y="1197427"/>
                </a:moveTo>
                <a:lnTo>
                  <a:pt x="1311472" y="439901"/>
                </a:lnTo>
                <a:lnTo>
                  <a:pt x="1311472" y="0"/>
                </a:lnTo>
                <a:lnTo>
                  <a:pt x="5435214" y="0"/>
                </a:lnTo>
                <a:lnTo>
                  <a:pt x="5435214" y="1099752"/>
                </a:lnTo>
                <a:lnTo>
                  <a:pt x="1311472" y="1099752"/>
                </a:lnTo>
                <a:lnTo>
                  <a:pt x="0" y="1197427"/>
                </a:lnTo>
                <a:close/>
                <a:moveTo>
                  <a:pt x="5435214" y="2639424"/>
                </a:moveTo>
                <a:lnTo>
                  <a:pt x="1311472" y="2639424"/>
                </a:lnTo>
                <a:lnTo>
                  <a:pt x="1311472" y="1099752"/>
                </a:lnTo>
                <a:lnTo>
                  <a:pt x="5435214" y="1099752"/>
                </a:lnTo>
                <a:lnTo>
                  <a:pt x="5435214" y="2639424"/>
                </a:lnTo>
                <a:close/>
              </a:path>
            </a:pathLst>
          </a:custGeom>
          <a:solidFill>
            <a:srgbClr val="ffffff"/>
          </a:solidFill>
          <a:ln>
            <a:noFill/>
          </a:ln>
        </p:spPr>
        <p:style>
          <a:lnRef idx="0"/>
          <a:fillRef idx="0"/>
          <a:effectRef idx="0"/>
          <a:fontRef idx="minor"/>
        </p:style>
      </p:sp>
      <p:sp>
        <p:nvSpPr>
          <p:cNvPr id="556" name="CustomShape 6"/>
          <p:cNvSpPr/>
          <p:nvPr/>
        </p:nvSpPr>
        <p:spPr>
          <a:xfrm>
            <a:off x="3225960" y="1386000"/>
            <a:ext cx="5492160" cy="3443400"/>
          </a:xfrm>
          <a:custGeom>
            <a:avLst/>
            <a:gdLst/>
            <a:ahLst/>
            <a:rect l="l" t="t" r="r" b="b"/>
            <a:pathLst>
              <a:path w="5435600" h="2639695">
                <a:moveTo>
                  <a:pt x="1311472" y="0"/>
                </a:moveTo>
                <a:lnTo>
                  <a:pt x="1998770" y="0"/>
                </a:lnTo>
                <a:lnTo>
                  <a:pt x="3029693" y="0"/>
                </a:lnTo>
                <a:lnTo>
                  <a:pt x="5435214" y="0"/>
                </a:lnTo>
                <a:lnTo>
                  <a:pt x="5435214" y="439901"/>
                </a:lnTo>
                <a:lnTo>
                  <a:pt x="5435214" y="1099752"/>
                </a:lnTo>
                <a:lnTo>
                  <a:pt x="5435214" y="2639424"/>
                </a:lnTo>
                <a:lnTo>
                  <a:pt x="3029693" y="2639424"/>
                </a:lnTo>
                <a:lnTo>
                  <a:pt x="1998770" y="2639424"/>
                </a:lnTo>
                <a:lnTo>
                  <a:pt x="1311472" y="2639424"/>
                </a:lnTo>
                <a:lnTo>
                  <a:pt x="1311472" y="1099752"/>
                </a:lnTo>
                <a:lnTo>
                  <a:pt x="0" y="1197427"/>
                </a:lnTo>
                <a:lnTo>
                  <a:pt x="1311472" y="439901"/>
                </a:lnTo>
                <a:lnTo>
                  <a:pt x="1311472" y="0"/>
                </a:lnTo>
                <a:close/>
              </a:path>
            </a:pathLst>
          </a:custGeom>
          <a:noFill/>
          <a:ln w="12600">
            <a:solidFill>
              <a:srgbClr val="000000"/>
            </a:solidFill>
            <a:round/>
          </a:ln>
        </p:spPr>
        <p:style>
          <a:lnRef idx="0"/>
          <a:fillRef idx="0"/>
          <a:effectRef idx="0"/>
          <a:fontRef idx="minor"/>
        </p:style>
      </p:sp>
      <p:sp>
        <p:nvSpPr>
          <p:cNvPr id="557" name="CustomShape 7"/>
          <p:cNvSpPr/>
          <p:nvPr/>
        </p:nvSpPr>
        <p:spPr>
          <a:xfrm>
            <a:off x="4648320" y="1440360"/>
            <a:ext cx="3830760" cy="4146120"/>
          </a:xfrm>
          <a:prstGeom prst="rect">
            <a:avLst/>
          </a:prstGeom>
          <a:noFill/>
          <a:ln>
            <a:noFill/>
          </a:ln>
        </p:spPr>
        <p:style>
          <a:lnRef idx="0"/>
          <a:fillRef idx="0"/>
          <a:effectRef idx="0"/>
          <a:fontRef idx="minor"/>
        </p:style>
        <p:txBody>
          <a:bodyPr lIns="0" rIns="0" tIns="20160" bIns="0">
            <a:spAutoFit/>
          </a:bodyPr>
          <a:p>
            <a:pPr>
              <a:lnSpc>
                <a:spcPct val="100000"/>
              </a:lnSpc>
            </a:pPr>
            <a:r>
              <a:rPr b="0" lang="en-US" sz="1200" spc="-1" strike="noStrike">
                <a:solidFill>
                  <a:srgbClr val="000000"/>
                </a:solidFill>
                <a:latin typeface="Calibri"/>
                <a:ea typeface="DejaVu Sans"/>
              </a:rPr>
              <a:t>version: '2' # specify docker-compose version</a:t>
            </a:r>
            <a:endParaRPr b="0" lang="en-US" sz="1200" spc="-1" strike="noStrike">
              <a:latin typeface="Arial"/>
            </a:endParaRPr>
          </a:p>
          <a:p>
            <a:pPr>
              <a:lnSpc>
                <a:spcPct val="100000"/>
              </a:lnSpc>
            </a:pPr>
            <a:br/>
            <a:r>
              <a:rPr b="0" lang="en-US" sz="1200" spc="-1" strike="noStrike">
                <a:solidFill>
                  <a:srgbClr val="000000"/>
                </a:solidFill>
                <a:latin typeface="Calibri"/>
                <a:ea typeface="DejaVu Sans"/>
              </a:rPr>
              <a:t># Define the services/containers to be run</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services:</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angular: # name of the first service</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build: client # specify the directory of the Dockerfile</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ports:</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 "4200:4200" # specify port forewarding</a:t>
            </a:r>
            <a:endParaRPr b="0" lang="en-US" sz="1200" spc="-1" strike="noStrike">
              <a:latin typeface="Arial"/>
            </a:endParaRPr>
          </a:p>
          <a:p>
            <a:pPr>
              <a:lnSpc>
                <a:spcPct val="100000"/>
              </a:lnSpc>
            </a:pPr>
            <a:br/>
            <a:r>
              <a:rPr b="0" lang="en-US" sz="1200" spc="-1" strike="noStrike">
                <a:solidFill>
                  <a:srgbClr val="000000"/>
                </a:solidFill>
                <a:latin typeface="Calibri"/>
                <a:ea typeface="DejaVu Sans"/>
              </a:rPr>
              <a:t>express: #name of the second service</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build: api # specify the directory of the Dockerfile</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ports:</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 "3977:3977" #specify ports forewarding</a:t>
            </a:r>
            <a:endParaRPr b="0" lang="en-US" sz="1200" spc="-1" strike="noStrike">
              <a:latin typeface="Arial"/>
            </a:endParaRPr>
          </a:p>
          <a:p>
            <a:pPr>
              <a:lnSpc>
                <a:spcPct val="100000"/>
              </a:lnSpc>
            </a:pPr>
            <a:br/>
            <a:r>
              <a:rPr b="0" lang="en-US" sz="1200" spc="-1" strike="noStrike">
                <a:solidFill>
                  <a:srgbClr val="000000"/>
                </a:solidFill>
                <a:latin typeface="Calibri"/>
                <a:ea typeface="DejaVu Sans"/>
              </a:rPr>
              <a:t>database: # name of the third service</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image: mongo # specify image to build container from</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ports:</a:t>
            </a:r>
            <a:endParaRPr b="0" lang="en-US" sz="1200" spc="-1" strike="noStrike">
              <a:latin typeface="Arial"/>
            </a:endParaRPr>
          </a:p>
          <a:p>
            <a:pPr>
              <a:lnSpc>
                <a:spcPct val="100000"/>
              </a:lnSpc>
            </a:pPr>
            <a:r>
              <a:rPr b="0" lang="en-US" sz="1200" spc="-1" strike="noStrike">
                <a:solidFill>
                  <a:srgbClr val="000000"/>
                </a:solidFill>
                <a:latin typeface="Calibri"/>
                <a:ea typeface="DejaVu Sans"/>
              </a:rPr>
              <a:t>- "27017:27017" # specify port forewarding</a:t>
            </a:r>
            <a:endParaRPr b="0" lang="en-US" sz="1200" spc="-1" strike="noStrike">
              <a:latin typeface="Arial"/>
            </a:endParaRPr>
          </a:p>
          <a:p>
            <a:pPr marL="195120" indent="-182160">
              <a:lnSpc>
                <a:spcPts val="1420"/>
              </a:lnSpc>
              <a:spcBef>
                <a:spcPts val="159"/>
              </a:spcBef>
              <a:tabLst>
                <a:tab algn="l" pos="0"/>
              </a:tabLst>
            </a:pPr>
            <a:endParaRPr b="0" lang="en-US" sz="1200" spc="-1" strike="noStrike">
              <a:latin typeface="Arial"/>
            </a:endParaRPr>
          </a:p>
        </p:txBody>
      </p:sp>
      <p:sp>
        <p:nvSpPr>
          <p:cNvPr id="558" name="CustomShape 8"/>
          <p:cNvSpPr/>
          <p:nvPr/>
        </p:nvSpPr>
        <p:spPr>
          <a:xfrm>
            <a:off x="275040" y="313200"/>
            <a:ext cx="756864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s-ES" sz="2800" spc="-7" strike="noStrike">
                <a:solidFill>
                  <a:srgbClr val="708391"/>
                </a:solidFill>
                <a:latin typeface="Arial"/>
              </a:rPr>
              <a:t>Docker Compose: </a:t>
            </a:r>
            <a:r>
              <a:rPr b="0" lang="es-ES" sz="2800" spc="-7" strike="noStrike">
                <a:solidFill>
                  <a:srgbClr val="708391"/>
                </a:solidFill>
                <a:latin typeface="Arial"/>
              </a:rPr>
              <a:t>Multi Container</a:t>
            </a:r>
            <a:r>
              <a:rPr b="0" lang="es-ES" sz="2800" spc="-66" strike="noStrike">
                <a:solidFill>
                  <a:srgbClr val="708391"/>
                </a:solidFill>
                <a:latin typeface="Arial"/>
              </a:rPr>
              <a:t> </a:t>
            </a:r>
            <a:r>
              <a:rPr b="0" lang="es-ES" sz="2800" spc="-7" strike="noStrike">
                <a:solidFill>
                  <a:srgbClr val="708391"/>
                </a:solidFill>
                <a:latin typeface="Arial"/>
              </a:rPr>
              <a:t>Applications</a:t>
            </a:r>
            <a:endParaRPr b="0" lang="en-US" sz="2800" spc="-1" strike="noStrike">
              <a:latin typeface="Arial"/>
            </a:endParaRPr>
          </a:p>
        </p:txBody>
      </p:sp>
      <p:sp>
        <p:nvSpPr>
          <p:cNvPr id="559" name="CustomShape 9"/>
          <p:cNvSpPr/>
          <p:nvPr/>
        </p:nvSpPr>
        <p:spPr>
          <a:xfrm>
            <a:off x="1572480" y="1673640"/>
            <a:ext cx="487080" cy="48708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CustomShape 1"/>
          <p:cNvSpPr/>
          <p:nvPr/>
        </p:nvSpPr>
        <p:spPr>
          <a:xfrm>
            <a:off x="2933640" y="1574280"/>
            <a:ext cx="274320" cy="342720"/>
          </a:xfrm>
          <a:custGeom>
            <a:avLst/>
            <a:gdLst/>
            <a:ahLst/>
            <a:rect l="l" t="t" r="r" b="b"/>
            <a:pathLst>
              <a:path w="274955" h="343535">
                <a:moveTo>
                  <a:pt x="274799" y="342999"/>
                </a:moveTo>
                <a:lnTo>
                  <a:pt x="45799" y="342999"/>
                </a:lnTo>
                <a:lnTo>
                  <a:pt x="0" y="297199"/>
                </a:lnTo>
                <a:lnTo>
                  <a:pt x="0" y="0"/>
                </a:lnTo>
                <a:lnTo>
                  <a:pt x="228999" y="0"/>
                </a:lnTo>
                <a:lnTo>
                  <a:pt x="274799" y="45799"/>
                </a:lnTo>
                <a:lnTo>
                  <a:pt x="274799" y="342999"/>
                </a:lnTo>
                <a:close/>
              </a:path>
            </a:pathLst>
          </a:custGeom>
          <a:solidFill>
            <a:srgbClr val="ffffff"/>
          </a:solidFill>
          <a:ln>
            <a:noFill/>
          </a:ln>
        </p:spPr>
        <p:style>
          <a:lnRef idx="0"/>
          <a:fillRef idx="0"/>
          <a:effectRef idx="0"/>
          <a:fontRef idx="minor"/>
        </p:style>
      </p:sp>
      <p:sp>
        <p:nvSpPr>
          <p:cNvPr id="561" name="CustomShape 2"/>
          <p:cNvSpPr/>
          <p:nvPr/>
        </p:nvSpPr>
        <p:spPr>
          <a:xfrm>
            <a:off x="2933640" y="1574280"/>
            <a:ext cx="274320" cy="342720"/>
          </a:xfrm>
          <a:custGeom>
            <a:avLst/>
            <a:gdLst/>
            <a:ahLst/>
            <a:rect l="l" t="t" r="r" b="b"/>
            <a:pathLst>
              <a:path w="274955" h="343535">
                <a:moveTo>
                  <a:pt x="0" y="0"/>
                </a:moveTo>
                <a:lnTo>
                  <a:pt x="228999" y="0"/>
                </a:lnTo>
                <a:lnTo>
                  <a:pt x="274799" y="45799"/>
                </a:lnTo>
                <a:lnTo>
                  <a:pt x="274799" y="342999"/>
                </a:lnTo>
                <a:lnTo>
                  <a:pt x="45799" y="342999"/>
                </a:lnTo>
                <a:lnTo>
                  <a:pt x="0" y="297199"/>
                </a:lnTo>
                <a:lnTo>
                  <a:pt x="0" y="0"/>
                </a:lnTo>
                <a:close/>
              </a:path>
            </a:pathLst>
          </a:custGeom>
          <a:noFill/>
          <a:ln w="9360">
            <a:solidFill>
              <a:srgbClr val="ffffff"/>
            </a:solidFill>
            <a:round/>
          </a:ln>
        </p:spPr>
        <p:style>
          <a:lnRef idx="0"/>
          <a:fillRef idx="0"/>
          <a:effectRef idx="0"/>
          <a:fontRef idx="minor"/>
        </p:style>
      </p:sp>
      <p:sp>
        <p:nvSpPr>
          <p:cNvPr id="562" name="CustomShape 3"/>
          <p:cNvSpPr/>
          <p:nvPr/>
        </p:nvSpPr>
        <p:spPr>
          <a:xfrm>
            <a:off x="275040" y="313200"/>
            <a:ext cx="7568640" cy="87120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1" lang="es-ES" sz="2800" spc="-7" strike="noStrike">
                <a:solidFill>
                  <a:srgbClr val="708391"/>
                </a:solidFill>
                <a:latin typeface="Arial"/>
              </a:rPr>
              <a:t>Docker Compose: </a:t>
            </a:r>
            <a:r>
              <a:rPr b="0" lang="es-ES" sz="2800" spc="-7" strike="noStrike">
                <a:solidFill>
                  <a:srgbClr val="708391"/>
                </a:solidFill>
                <a:latin typeface="Arial"/>
              </a:rPr>
              <a:t>Scale</a:t>
            </a:r>
            <a:r>
              <a:rPr b="1" lang="es-ES" sz="2800" spc="-7" strike="noStrike">
                <a:solidFill>
                  <a:srgbClr val="708391"/>
                </a:solidFill>
                <a:latin typeface="Arial"/>
              </a:rPr>
              <a:t> </a:t>
            </a:r>
            <a:r>
              <a:rPr b="0" lang="es-ES" sz="2800" spc="-7" strike="noStrike">
                <a:solidFill>
                  <a:srgbClr val="708391"/>
                </a:solidFill>
                <a:latin typeface="Arial"/>
              </a:rPr>
              <a:t>Container</a:t>
            </a:r>
            <a:r>
              <a:rPr b="0" lang="es-ES" sz="2800" spc="-66" strike="noStrike">
                <a:solidFill>
                  <a:srgbClr val="708391"/>
                </a:solidFill>
                <a:latin typeface="Arial"/>
              </a:rPr>
              <a:t> </a:t>
            </a:r>
            <a:r>
              <a:rPr b="0" lang="es-ES" sz="2800" spc="-7" strike="noStrike">
                <a:solidFill>
                  <a:srgbClr val="708391"/>
                </a:solidFill>
                <a:latin typeface="Arial"/>
              </a:rPr>
              <a:t>Applications</a:t>
            </a:r>
            <a:endParaRPr b="0" lang="en-US" sz="2800" spc="-1" strike="noStrike">
              <a:latin typeface="Arial"/>
            </a:endParaRPr>
          </a:p>
        </p:txBody>
      </p:sp>
      <p:pic>
        <p:nvPicPr>
          <p:cNvPr id="563" name="Imagen 13" descr=""/>
          <p:cNvPicPr/>
          <p:nvPr/>
        </p:nvPicPr>
        <p:blipFill>
          <a:blip r:embed="rId1"/>
          <a:stretch/>
        </p:blipFill>
        <p:spPr>
          <a:xfrm>
            <a:off x="2209680" y="1123920"/>
            <a:ext cx="4475880" cy="365688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799200" y="1338840"/>
            <a:ext cx="7434000" cy="667800"/>
          </a:xfrm>
          <a:prstGeom prst="rect">
            <a:avLst/>
          </a:prstGeom>
          <a:noFill/>
          <a:ln>
            <a:noFill/>
          </a:ln>
        </p:spPr>
        <p:style>
          <a:lnRef idx="0"/>
          <a:fillRef idx="0"/>
          <a:effectRef idx="0"/>
          <a:fontRef idx="minor"/>
        </p:style>
        <p:txBody>
          <a:bodyPr lIns="0" rIns="0" tIns="58320" bIns="0">
            <a:spAutoFit/>
          </a:bodyPr>
          <a:p>
            <a:pPr marL="12600">
              <a:lnSpc>
                <a:spcPct val="100000"/>
              </a:lnSpc>
              <a:spcBef>
                <a:spcPts val="459"/>
              </a:spcBef>
            </a:pPr>
            <a:r>
              <a:rPr b="0" lang="es-ES" sz="4000" spc="-7" strike="noStrike">
                <a:solidFill>
                  <a:srgbClr val="000000"/>
                </a:solidFill>
                <a:latin typeface="Arial"/>
                <a:ea typeface="DejaVu Sans"/>
              </a:rPr>
              <a:t>Demo</a:t>
            </a:r>
            <a:endParaRPr b="0" lang="en-US" sz="4000" spc="-1" strike="noStrike">
              <a:latin typeface="Arial"/>
            </a:endParaRPr>
          </a:p>
        </p:txBody>
      </p:sp>
      <p:sp>
        <p:nvSpPr>
          <p:cNvPr id="565" name="CustomShape 2"/>
          <p:cNvSpPr/>
          <p:nvPr/>
        </p:nvSpPr>
        <p:spPr>
          <a:xfrm>
            <a:off x="6500520" y="2093400"/>
            <a:ext cx="2642760" cy="132948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66" name="CustomShape 3"/>
          <p:cNvSpPr/>
          <p:nvPr/>
        </p:nvSpPr>
        <p:spPr>
          <a:xfrm>
            <a:off x="3505320" y="2093400"/>
            <a:ext cx="2642760" cy="132948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67" name="CustomShape 4"/>
          <p:cNvSpPr/>
          <p:nvPr/>
        </p:nvSpPr>
        <p:spPr>
          <a:xfrm>
            <a:off x="152280" y="2093400"/>
            <a:ext cx="2742480" cy="135216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568" name="CustomShape 5"/>
          <p:cNvSpPr/>
          <p:nvPr/>
        </p:nvSpPr>
        <p:spPr>
          <a:xfrm>
            <a:off x="1066680" y="2064960"/>
            <a:ext cx="913680" cy="33048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0" lang="es-ES" sz="1600" spc="-1" strike="noStrike">
                <a:solidFill>
                  <a:srgbClr val="ffffff"/>
                </a:solidFill>
                <a:latin typeface="Arial"/>
                <a:ea typeface="DejaVu Sans"/>
              </a:rPr>
              <a:t>Angular</a:t>
            </a:r>
            <a:endParaRPr b="0" lang="en-US" sz="1600" spc="-1" strike="noStrike">
              <a:latin typeface="Arial"/>
            </a:endParaRPr>
          </a:p>
        </p:txBody>
      </p:sp>
      <p:sp>
        <p:nvSpPr>
          <p:cNvPr id="569" name="CustomShape 6"/>
          <p:cNvSpPr/>
          <p:nvPr/>
        </p:nvSpPr>
        <p:spPr>
          <a:xfrm>
            <a:off x="4003560" y="2072160"/>
            <a:ext cx="2190600" cy="33048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0" lang="es-ES" sz="1600" spc="-1" strike="noStrike">
                <a:solidFill>
                  <a:srgbClr val="ffffff"/>
                </a:solidFill>
                <a:latin typeface="Arial"/>
                <a:ea typeface="DejaVu Sans"/>
              </a:rPr>
              <a:t>Node.js/Express</a:t>
            </a:r>
            <a:endParaRPr b="0" lang="en-US" sz="1600" spc="-1" strike="noStrike">
              <a:latin typeface="Arial"/>
            </a:endParaRPr>
          </a:p>
        </p:txBody>
      </p:sp>
      <p:sp>
        <p:nvSpPr>
          <p:cNvPr id="570" name="CustomShape 7"/>
          <p:cNvSpPr/>
          <p:nvPr/>
        </p:nvSpPr>
        <p:spPr>
          <a:xfrm>
            <a:off x="7238880" y="2089800"/>
            <a:ext cx="1811880" cy="353160"/>
          </a:xfrm>
          <a:prstGeom prst="rect">
            <a:avLst/>
          </a:prstGeom>
          <a:noFill/>
          <a:ln>
            <a:noFill/>
          </a:ln>
        </p:spPr>
        <p:style>
          <a:lnRef idx="0"/>
          <a:fillRef idx="0"/>
          <a:effectRef idx="0"/>
          <a:fontRef idx="minor"/>
        </p:style>
        <p:txBody>
          <a:bodyPr lIns="0" rIns="0" tIns="12600" bIns="0">
            <a:spAutoFit/>
          </a:bodyPr>
          <a:p>
            <a:pPr marL="12600" algn="just">
              <a:lnSpc>
                <a:spcPct val="140000"/>
              </a:lnSpc>
              <a:spcBef>
                <a:spcPts val="99"/>
              </a:spcBef>
            </a:pPr>
            <a:r>
              <a:rPr b="0" lang="es-ES" sz="1600" spc="-1" strike="noStrike">
                <a:solidFill>
                  <a:srgbClr val="ffffff"/>
                </a:solidFill>
                <a:latin typeface="Arial"/>
                <a:ea typeface="DejaVu Sans"/>
              </a:rPr>
              <a:t>Mongo DB</a:t>
            </a:r>
            <a:endParaRPr b="0" lang="en-US" sz="1600" spc="-1" strike="noStrike">
              <a:latin typeface="Arial"/>
            </a:endParaRPr>
          </a:p>
        </p:txBody>
      </p:sp>
      <p:pic>
        <p:nvPicPr>
          <p:cNvPr id="571" name="Imagen 15" descr=""/>
          <p:cNvPicPr/>
          <p:nvPr/>
        </p:nvPicPr>
        <p:blipFill>
          <a:blip r:embed="rId1"/>
          <a:stretch/>
        </p:blipFill>
        <p:spPr>
          <a:xfrm>
            <a:off x="799200" y="2324880"/>
            <a:ext cx="1194840" cy="1194840"/>
          </a:xfrm>
          <a:prstGeom prst="rect">
            <a:avLst/>
          </a:prstGeom>
          <a:ln>
            <a:noFill/>
          </a:ln>
        </p:spPr>
      </p:pic>
      <p:pic>
        <p:nvPicPr>
          <p:cNvPr id="572" name="Imagen 17" descr=""/>
          <p:cNvPicPr/>
          <p:nvPr/>
        </p:nvPicPr>
        <p:blipFill>
          <a:blip r:embed="rId2"/>
          <a:stretch/>
        </p:blipFill>
        <p:spPr>
          <a:xfrm>
            <a:off x="3988800" y="2449800"/>
            <a:ext cx="1556640" cy="951840"/>
          </a:xfrm>
          <a:prstGeom prst="rect">
            <a:avLst/>
          </a:prstGeom>
          <a:ln>
            <a:noFill/>
          </a:ln>
        </p:spPr>
      </p:pic>
      <p:pic>
        <p:nvPicPr>
          <p:cNvPr id="573" name="Imagen 19" descr=""/>
          <p:cNvPicPr/>
          <p:nvPr/>
        </p:nvPicPr>
        <p:blipFill>
          <a:blip r:embed="rId3"/>
          <a:stretch/>
        </p:blipFill>
        <p:spPr>
          <a:xfrm>
            <a:off x="6632280" y="2571840"/>
            <a:ext cx="2114280" cy="573840"/>
          </a:xfrm>
          <a:prstGeom prst="rect">
            <a:avLst/>
          </a:prstGeom>
          <a:ln>
            <a:noFill/>
          </a:ln>
        </p:spPr>
      </p:pic>
      <p:sp>
        <p:nvSpPr>
          <p:cNvPr id="574" name="CustomShape 8"/>
          <p:cNvSpPr/>
          <p:nvPr/>
        </p:nvSpPr>
        <p:spPr>
          <a:xfrm>
            <a:off x="2666880" y="2647800"/>
            <a:ext cx="969120" cy="380160"/>
          </a:xfrm>
          <a:prstGeom prst="leftRightArrow">
            <a:avLst>
              <a:gd name="adj1" fmla="val 50000"/>
              <a:gd name="adj2" fmla="val 50000"/>
            </a:avLst>
          </a:prstGeom>
          <a:solidFill>
            <a:schemeClr val="bg2"/>
          </a:solidFill>
          <a:ln>
            <a:round/>
          </a:ln>
        </p:spPr>
        <p:style>
          <a:lnRef idx="2">
            <a:schemeClr val="accent1">
              <a:shade val="50000"/>
            </a:schemeClr>
          </a:lnRef>
          <a:fillRef idx="1">
            <a:schemeClr val="accent1"/>
          </a:fillRef>
          <a:effectRef idx="0">
            <a:schemeClr val="accent1"/>
          </a:effectRef>
          <a:fontRef idx="minor"/>
        </p:style>
      </p:sp>
      <p:sp>
        <p:nvSpPr>
          <p:cNvPr id="575" name="CustomShape 9"/>
          <p:cNvSpPr/>
          <p:nvPr/>
        </p:nvSpPr>
        <p:spPr>
          <a:xfrm>
            <a:off x="5663880" y="2647800"/>
            <a:ext cx="888840" cy="380160"/>
          </a:xfrm>
          <a:prstGeom prst="leftRightArrow">
            <a:avLst>
              <a:gd name="adj1" fmla="val 50000"/>
              <a:gd name="adj2" fmla="val 50000"/>
            </a:avLst>
          </a:prstGeom>
          <a:solidFill>
            <a:schemeClr val="bg2"/>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1440" y="0"/>
            <a:ext cx="9140400" cy="5142600"/>
          </a:xfrm>
          <a:prstGeom prst="rect">
            <a:avLst/>
          </a:prstGeom>
          <a:blipFill rotWithShape="0">
            <a:blip r:embed="rId1"/>
            <a:stretch>
              <a:fillRect/>
            </a:stretch>
          </a:blipFill>
          <a:ln>
            <a:noFill/>
          </a:ln>
        </p:spPr>
        <p:style>
          <a:lnRef idx="0"/>
          <a:fillRef idx="0"/>
          <a:effectRef idx="0"/>
          <a:fontRef idx="minor"/>
        </p:style>
      </p:sp>
      <p:sp>
        <p:nvSpPr>
          <p:cNvPr id="577" name="CustomShape 2"/>
          <p:cNvSpPr/>
          <p:nvPr/>
        </p:nvSpPr>
        <p:spPr>
          <a:xfrm>
            <a:off x="0" y="0"/>
            <a:ext cx="4175280" cy="5142600"/>
          </a:xfrm>
          <a:prstGeom prst="rect">
            <a:avLst/>
          </a:prstGeom>
          <a:blipFill rotWithShape="0">
            <a:blip r:embed="rId2"/>
            <a:stretch>
              <a:fillRect/>
            </a:stretch>
          </a:blipFill>
          <a:ln>
            <a:noFill/>
          </a:ln>
        </p:spPr>
        <p:style>
          <a:lnRef idx="0"/>
          <a:fillRef idx="0"/>
          <a:effectRef idx="0"/>
          <a:fontRef idx="minor"/>
        </p:style>
      </p:sp>
      <p:sp>
        <p:nvSpPr>
          <p:cNvPr id="578" name="CustomShape 3"/>
          <p:cNvSpPr/>
          <p:nvPr/>
        </p:nvSpPr>
        <p:spPr>
          <a:xfrm>
            <a:off x="3100680" y="1155240"/>
            <a:ext cx="2941920" cy="246816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171000" y="822960"/>
            <a:ext cx="8826480" cy="2327400"/>
          </a:xfrm>
          <a:prstGeom prst="rect">
            <a:avLst/>
          </a:prstGeom>
          <a:noFill/>
          <a:ln>
            <a:noFill/>
          </a:ln>
        </p:spPr>
        <p:txBody>
          <a:bodyPr lIns="90000" rIns="90000" tIns="45000" bIns="45000">
            <a:noAutofit/>
          </a:bodyPr>
          <a:p>
            <a:r>
              <a:rPr b="0" lang="en-US" sz="1000" spc="-1" strike="noStrike">
                <a:latin typeface="Arial"/>
              </a:rPr>
              <a:t>Docker provides tooling and a platform to manage the lifecycle of your containers:</a:t>
            </a:r>
            <a:endParaRPr b="0" lang="en-US" sz="1000" spc="-1" strike="noStrike">
              <a:latin typeface="Arial"/>
            </a:endParaRPr>
          </a:p>
          <a:p>
            <a:r>
              <a:rPr b="0" lang="en-US" sz="1000" spc="-1" strike="noStrike">
                <a:latin typeface="Arial"/>
              </a:rPr>
              <a:t>Develop your application and its supporting components using containers.</a:t>
            </a:r>
            <a:endParaRPr b="0" lang="en-US" sz="1000" spc="-1" strike="noStrike">
              <a:latin typeface="Arial"/>
            </a:endParaRPr>
          </a:p>
          <a:p>
            <a:r>
              <a:rPr b="0" lang="en-US" sz="1000" spc="-1" strike="noStrike">
                <a:latin typeface="Arial"/>
              </a:rPr>
              <a:t>The container becomes the unit for distributing and testing your application.</a:t>
            </a:r>
            <a:endParaRPr b="0" lang="en-US" sz="1000" spc="-1" strike="noStrike">
              <a:latin typeface="Arial"/>
            </a:endParaRPr>
          </a:p>
          <a:p>
            <a:r>
              <a:rPr b="0" lang="en-US" sz="1000" spc="-1" strike="noStrike">
                <a:latin typeface="Arial"/>
              </a:rPr>
              <a:t>When you’re ready, deploy your application into your production environment, as a container or an orchestrated service. </a:t>
            </a:r>
            <a:endParaRPr b="0" lang="en-US" sz="1000" spc="-1" strike="noStrike">
              <a:latin typeface="Arial"/>
            </a:endParaRPr>
          </a:p>
          <a:p>
            <a:r>
              <a:rPr b="0" lang="en-US" sz="1000" spc="-1" strike="noStrike">
                <a:latin typeface="Arial"/>
              </a:rPr>
              <a:t>This works the same whether your production environment is a local data center, a cloud provider, or a hybrid of the two.</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773280" y="453240"/>
            <a:ext cx="6176160" cy="3952080"/>
          </a:xfrm>
          <a:prstGeom prst="rect">
            <a:avLst/>
          </a:prstGeom>
          <a:noFill/>
          <a:ln>
            <a:noFill/>
          </a:ln>
        </p:spPr>
        <p:txBody>
          <a:bodyPr lIns="90000" rIns="90000" tIns="45000" bIns="45000">
            <a:noAutofit/>
          </a:bodyPr>
          <a:p>
            <a:r>
              <a:rPr b="1" lang="en-US" sz="1600" spc="-1" strike="noStrike">
                <a:latin typeface="Arial"/>
              </a:rPr>
              <a:t>What can I use Docker for?</a:t>
            </a:r>
            <a:endParaRPr b="1" lang="en-US" sz="1600" spc="-1" strike="noStrike">
              <a:latin typeface="Arial"/>
            </a:endParaRPr>
          </a:p>
          <a:p>
            <a:r>
              <a:rPr b="0" lang="en-US" sz="1000" spc="-1" strike="noStrike">
                <a:latin typeface="Arial"/>
              </a:rPr>
              <a:t>Fast, consistent delivery of your applications</a:t>
            </a:r>
            <a:endParaRPr b="0" lang="en-US" sz="1000" spc="-1" strike="noStrike">
              <a:latin typeface="Arial"/>
            </a:endParaRPr>
          </a:p>
          <a:p>
            <a:r>
              <a:rPr b="0" lang="en-US" sz="1000" spc="-1" strike="noStrike">
                <a:latin typeface="Arial"/>
              </a:rPr>
              <a:t>	</a:t>
            </a:r>
            <a:r>
              <a:rPr b="0" lang="en-US" sz="1000" spc="-1" strike="noStrike">
                <a:latin typeface="Arial"/>
              </a:rPr>
              <a:t>Containers are great for continuous integration and continuous delivery (CI/CD) workflows</a:t>
            </a:r>
            <a:endParaRPr b="0" lang="en-US" sz="1000" spc="-1" strike="noStrike">
              <a:latin typeface="Arial"/>
            </a:endParaRPr>
          </a:p>
          <a:p>
            <a:r>
              <a:rPr b="0" lang="en-US" sz="1000" spc="-1" strike="noStrike">
                <a:latin typeface="Arial"/>
              </a:rPr>
              <a:t>Responsive deployment and scaling</a:t>
            </a:r>
            <a:endParaRPr b="0" lang="en-US" sz="1000" spc="-1" strike="noStrike">
              <a:latin typeface="Arial"/>
            </a:endParaRPr>
          </a:p>
          <a:p>
            <a:r>
              <a:rPr b="0" lang="en-US" sz="1000" spc="-1" strike="noStrike">
                <a:latin typeface="Arial"/>
              </a:rPr>
              <a:t>	</a:t>
            </a:r>
            <a:r>
              <a:rPr b="0" lang="en-US" sz="1000" spc="-1" strike="noStrike">
                <a:latin typeface="Arial"/>
              </a:rPr>
              <a:t>Docker’s portability and lightweight nature also make it easy to dynamically manage workloads, </a:t>
            </a:r>
            <a:r>
              <a:rPr b="0" lang="en-US" sz="1000" spc="-1" strike="noStrike">
                <a:latin typeface="Arial"/>
              </a:rPr>
              <a:t>	</a:t>
            </a:r>
            <a:r>
              <a:rPr b="0" lang="en-US" sz="1000" spc="-1" strike="noStrike">
                <a:latin typeface="Arial"/>
              </a:rPr>
              <a:t>scaling up or tearing down applications and services as business needs dictate, in near real time.</a:t>
            </a:r>
            <a:endParaRPr b="0" lang="en-US" sz="1000" spc="-1" strike="noStrike">
              <a:latin typeface="Arial"/>
            </a:endParaRPr>
          </a:p>
          <a:p>
            <a:r>
              <a:rPr b="0" lang="en-US" sz="1000" spc="-1" strike="noStrike">
                <a:latin typeface="Arial"/>
              </a:rPr>
              <a:t>Running more workloads on the same hardware</a:t>
            </a:r>
            <a:endParaRPr b="0" lang="en-US" sz="1000" spc="-1" strike="noStrike">
              <a:latin typeface="Arial"/>
            </a:endParaRPr>
          </a:p>
          <a:p>
            <a:r>
              <a:rPr b="0" lang="en-US" sz="1000" spc="-1" strike="noStrike">
                <a:latin typeface="Arial"/>
              </a:rPr>
              <a:t>	</a:t>
            </a:r>
            <a:r>
              <a:rPr b="0" lang="en-US" sz="1000" spc="-1" strike="noStrike">
                <a:latin typeface="Arial"/>
              </a:rPr>
              <a:t>Docker is lightweight and fast. It provides a viable, cost-effective alternative to hypervisor-based virtual machines, so you can use more of your compute capacity to achieve your business goals</a:t>
            </a:r>
            <a:endParaRPr b="0" lang="en-US" sz="1000" spc="-1" strike="noStrike">
              <a:latin typeface="Arial"/>
            </a:endParaRPr>
          </a:p>
          <a:p>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 descr=""/>
          <p:cNvPicPr/>
          <p:nvPr/>
        </p:nvPicPr>
        <p:blipFill>
          <a:blip r:embed="rId1"/>
          <a:stretch/>
        </p:blipFill>
        <p:spPr>
          <a:xfrm>
            <a:off x="457200" y="914400"/>
            <a:ext cx="7772400" cy="4059720"/>
          </a:xfrm>
          <a:prstGeom prst="rect">
            <a:avLst/>
          </a:prstGeom>
          <a:ln>
            <a:noFill/>
          </a:ln>
        </p:spPr>
      </p:pic>
      <p:sp>
        <p:nvSpPr>
          <p:cNvPr id="233" name="TextShape 1"/>
          <p:cNvSpPr txBox="1"/>
          <p:nvPr/>
        </p:nvSpPr>
        <p:spPr>
          <a:xfrm>
            <a:off x="567720" y="274320"/>
            <a:ext cx="2084040" cy="735480"/>
          </a:xfrm>
          <a:prstGeom prst="rect">
            <a:avLst/>
          </a:prstGeom>
          <a:noFill/>
          <a:ln>
            <a:noFill/>
          </a:ln>
        </p:spPr>
        <p:txBody>
          <a:bodyPr lIns="90000" rIns="90000" tIns="45000" bIns="45000">
            <a:noAutofit/>
          </a:bodyPr>
          <a:p>
            <a:r>
              <a:rPr b="1" lang="en-US" sz="1600" spc="-1" strike="noStrike">
                <a:latin typeface="Arial"/>
              </a:rPr>
              <a:t>Docker architecture</a:t>
            </a:r>
            <a:endParaRPr b="1" lang="en-US" sz="1600" spc="-1" strike="noStrike">
              <a:latin typeface="Arial"/>
            </a:endParaRPr>
          </a:p>
          <a:p>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91440" y="91440"/>
            <a:ext cx="8412480" cy="5052240"/>
          </a:xfrm>
          <a:prstGeom prst="rect">
            <a:avLst/>
          </a:prstGeom>
          <a:noFill/>
          <a:ln>
            <a:noFill/>
          </a:ln>
        </p:spPr>
        <p:txBody>
          <a:bodyPr lIns="90000" rIns="90000" tIns="45000" bIns="45000">
            <a:noAutofit/>
          </a:bodyPr>
          <a:p>
            <a:r>
              <a:rPr b="1" lang="en-US" sz="1200" spc="-1" strike="noStrike">
                <a:latin typeface="Arial"/>
              </a:rPr>
              <a:t>The Docker daemon</a:t>
            </a:r>
            <a:endParaRPr b="1" lang="en-US" sz="1200" spc="-1" strike="noStrike">
              <a:latin typeface="Arial"/>
            </a:endParaRPr>
          </a:p>
          <a:p>
            <a:r>
              <a:rPr b="0" lang="en-US" sz="1000" spc="-1" strike="noStrike">
                <a:latin typeface="Arial"/>
              </a:rPr>
              <a:t>The Docker daemon (dockerd) listens for Docker API requests and manages Docker objects such as images, containers, networks, and volumes. A daemon can also communicate with other daemons to manage Docker services.</a:t>
            </a:r>
            <a:endParaRPr b="0" lang="en-US" sz="1000" spc="-1" strike="noStrike">
              <a:latin typeface="Arial"/>
            </a:endParaRPr>
          </a:p>
          <a:p>
            <a:r>
              <a:rPr b="1" lang="en-US" sz="1200" spc="-1" strike="noStrike">
                <a:latin typeface="Arial"/>
              </a:rPr>
              <a:t>The Docker client</a:t>
            </a:r>
            <a:endParaRPr b="1" lang="en-US" sz="1200" spc="-1" strike="noStrike">
              <a:latin typeface="Arial"/>
            </a:endParaRPr>
          </a:p>
          <a:p>
            <a:r>
              <a:rPr b="0" lang="en-US" sz="1000" spc="-1" strike="noStrike">
                <a:latin typeface="Arial"/>
              </a:rPr>
              <a:t>The Docker client (docker) is the primary way that many Docker users interact with Docker. When you use commands such as docker run, the client sends these commands to dockerd, which carries them out. The docker command uses the Docker API. The Docker client can communicate with more than one daemon.</a:t>
            </a:r>
            <a:endParaRPr b="0" lang="en-US" sz="1000" spc="-1" strike="noStrike">
              <a:latin typeface="Arial"/>
            </a:endParaRPr>
          </a:p>
          <a:p>
            <a:r>
              <a:rPr b="1" lang="en-US" sz="1200" spc="-1" strike="noStrike">
                <a:latin typeface="Arial"/>
              </a:rPr>
              <a:t>Docker Desktop</a:t>
            </a:r>
            <a:endParaRPr b="1" lang="en-US" sz="1200" spc="-1" strike="noStrike">
              <a:latin typeface="Arial"/>
            </a:endParaRPr>
          </a:p>
          <a:p>
            <a:r>
              <a:rPr b="0" lang="en-US" sz="1000" spc="-1" strike="noStrike">
                <a:latin typeface="Arial"/>
              </a:rPr>
              <a:t>Docker Desktop is an easy-to-install application for your Mac or Windows environment that enables you to build and share containerized applications and microservices. Docker Desktop includes the Docker daemon (dockerd), the Docker client (docker), Docker Compose, Docker Content Trust, Kubernetes, and Credential Helper. For more information, see </a:t>
            </a:r>
            <a:r>
              <a:rPr b="0" lang="en-US" sz="1000" spc="-1" strike="noStrike">
                <a:latin typeface="Arial"/>
                <a:hlinkClick r:id="rId1"/>
              </a:rPr>
              <a:t>Docker Desktop</a:t>
            </a:r>
            <a:r>
              <a:rPr b="0" lang="en-US" sz="1000" spc="-1" strike="noStrike">
                <a:latin typeface="Arial"/>
              </a:rPr>
              <a:t>.</a:t>
            </a:r>
            <a:endParaRPr b="0" lang="en-US" sz="1000" spc="-1" strike="noStrike">
              <a:latin typeface="Arial"/>
            </a:endParaRPr>
          </a:p>
          <a:p>
            <a:r>
              <a:rPr b="1" lang="en-US" sz="1200" spc="-1" strike="noStrike">
                <a:latin typeface="Arial"/>
              </a:rPr>
              <a:t>Docker registries</a:t>
            </a:r>
            <a:endParaRPr b="1" lang="en-US" sz="1200" spc="-1" strike="noStrike">
              <a:latin typeface="Arial"/>
            </a:endParaRPr>
          </a:p>
          <a:p>
            <a:r>
              <a:rPr b="0" lang="en-US" sz="1000" spc="-1" strike="noStrike">
                <a:latin typeface="Arial"/>
              </a:rPr>
              <a:t>A Docker registry stores Docker images. Docker Hub is a public registry that anyone can use, and Docker is configured to look for images on Docker Hub by default. You can even run your own private registry.</a:t>
            </a:r>
            <a:endParaRPr b="0" lang="en-US" sz="1000" spc="-1" strike="noStrike">
              <a:latin typeface="Arial"/>
            </a:endParaRPr>
          </a:p>
          <a:p>
            <a:r>
              <a:rPr b="0" lang="en-US" sz="1000" spc="-1" strike="noStrike">
                <a:latin typeface="Arial"/>
              </a:rPr>
              <a:t>When you use the docker pull or docker run commands, the required images are pulled from your configured registry. When you use the docker push command, your image is pushed to your configured registry.</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01680" y="236520"/>
            <a:ext cx="4107240" cy="8751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rPr>
              <a:t>Some Docker</a:t>
            </a:r>
            <a:r>
              <a:rPr b="0" lang="es-ES" sz="2850" spc="-46" strike="noStrike">
                <a:solidFill>
                  <a:srgbClr val="1aaaf7"/>
                </a:solidFill>
                <a:latin typeface="Arial"/>
              </a:rPr>
              <a:t> </a:t>
            </a:r>
            <a:r>
              <a:rPr b="0" lang="es-ES" sz="2850" spc="1" strike="noStrike">
                <a:solidFill>
                  <a:srgbClr val="1aaaf7"/>
                </a:solidFill>
                <a:latin typeface="Arial"/>
              </a:rPr>
              <a:t>vocabulary</a:t>
            </a:r>
            <a:endParaRPr b="0" lang="en-US" sz="2850" spc="-1" strike="noStrike">
              <a:latin typeface="Arial"/>
            </a:endParaRPr>
          </a:p>
        </p:txBody>
      </p:sp>
      <p:sp>
        <p:nvSpPr>
          <p:cNvPr id="236" name="CustomShape 2"/>
          <p:cNvSpPr/>
          <p:nvPr/>
        </p:nvSpPr>
        <p:spPr>
          <a:xfrm>
            <a:off x="1266480" y="748800"/>
            <a:ext cx="7236360" cy="3910680"/>
          </a:xfrm>
          <a:prstGeom prst="rect">
            <a:avLst/>
          </a:prstGeom>
          <a:noFill/>
          <a:ln>
            <a:noFill/>
          </a:ln>
        </p:spPr>
        <p:style>
          <a:lnRef idx="0"/>
          <a:fillRef idx="0"/>
          <a:effectRef idx="0"/>
          <a:fontRef idx="minor"/>
        </p:style>
        <p:txBody>
          <a:bodyPr lIns="0" rIns="0" tIns="81360" bIns="0">
            <a:spAutoFit/>
          </a:bodyPr>
          <a:p>
            <a:pPr marL="12600">
              <a:lnSpc>
                <a:spcPct val="100000"/>
              </a:lnSpc>
              <a:spcBef>
                <a:spcPts val="641"/>
              </a:spcBef>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Image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basis of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Docker </a:t>
            </a:r>
            <a:r>
              <a:rPr b="0" lang="es-ES" sz="1800" spc="-1" strike="noStrike">
                <a:solidFill>
                  <a:srgbClr val="000000"/>
                </a:solidFill>
                <a:latin typeface="Arial"/>
                <a:ea typeface="DejaVu Sans"/>
              </a:rPr>
              <a:t>container. </a:t>
            </a:r>
            <a:r>
              <a:rPr b="0" lang="es-ES" sz="1800" spc="-7" strike="noStrike">
                <a:solidFill>
                  <a:srgbClr val="000000"/>
                </a:solidFill>
                <a:latin typeface="Arial"/>
                <a:ea typeface="DejaVu Sans"/>
              </a:rPr>
              <a:t>Represents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full</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application</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Container</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a:t>
            </a:r>
            <a:r>
              <a:rPr b="0" lang="es-ES" sz="1800" spc="-1" strike="noStrike">
                <a:solidFill>
                  <a:srgbClr val="000000"/>
                </a:solidFill>
                <a:latin typeface="Arial"/>
                <a:ea typeface="DejaVu Sans"/>
              </a:rPr>
              <a:t>standard </a:t>
            </a:r>
            <a:r>
              <a:rPr b="0" lang="es-ES" sz="1800" spc="-7" strike="noStrike">
                <a:solidFill>
                  <a:srgbClr val="000000"/>
                </a:solidFill>
                <a:latin typeface="Arial"/>
                <a:ea typeface="DejaVu Sans"/>
              </a:rPr>
              <a:t>unit in which the application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resides and</a:t>
            </a:r>
            <a:r>
              <a:rPr b="0" lang="es-ES" sz="1800" spc="-75" strike="noStrike">
                <a:solidFill>
                  <a:srgbClr val="000000"/>
                </a:solidFill>
                <a:latin typeface="Arial"/>
                <a:ea typeface="DejaVu Sans"/>
              </a:rPr>
              <a:t> </a:t>
            </a:r>
            <a:r>
              <a:rPr b="0" lang="es-ES" sz="1800" spc="-7" strike="noStrike">
                <a:solidFill>
                  <a:srgbClr val="000000"/>
                </a:solidFill>
                <a:latin typeface="Arial"/>
                <a:ea typeface="DejaVu Sans"/>
              </a:rPr>
              <a:t>executes</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Engine</a:t>
            </a:r>
            <a:endParaRPr b="0" lang="en-US" sz="1800" spc="-1" strike="noStrike">
              <a:latin typeface="Arial"/>
            </a:endParaRPr>
          </a:p>
          <a:p>
            <a:pPr marL="12600">
              <a:lnSpc>
                <a:spcPts val="1950"/>
              </a:lnSpc>
              <a:spcBef>
                <a:spcPts val="780"/>
              </a:spcBef>
            </a:pPr>
            <a:r>
              <a:rPr b="0" lang="es-ES" sz="1800" spc="-7" strike="noStrike">
                <a:solidFill>
                  <a:srgbClr val="000000"/>
                </a:solidFill>
                <a:latin typeface="Arial"/>
                <a:ea typeface="DejaVu Sans"/>
              </a:rPr>
              <a:t>Creates, </a:t>
            </a:r>
            <a:r>
              <a:rPr b="0" lang="es-ES" sz="1800" spc="-1" strike="noStrike">
                <a:solidFill>
                  <a:srgbClr val="000000"/>
                </a:solidFill>
                <a:latin typeface="Arial"/>
                <a:ea typeface="DejaVu Sans"/>
              </a:rPr>
              <a:t>ships </a:t>
            </a:r>
            <a:r>
              <a:rPr b="0" lang="es-ES" sz="1800" spc="-7" strike="noStrike">
                <a:solidFill>
                  <a:srgbClr val="000000"/>
                </a:solidFill>
                <a:latin typeface="Arial"/>
                <a:ea typeface="DejaVu Sans"/>
              </a:rPr>
              <a:t>and runs Docker </a:t>
            </a:r>
            <a:r>
              <a:rPr b="0" lang="es-ES" sz="1800" spc="-1" strike="noStrike">
                <a:solidFill>
                  <a:srgbClr val="000000"/>
                </a:solidFill>
                <a:latin typeface="Arial"/>
                <a:ea typeface="DejaVu Sans"/>
              </a:rPr>
              <a:t>containers </a:t>
            </a:r>
            <a:r>
              <a:rPr b="0" lang="es-ES" sz="1800" spc="-7" strike="noStrike">
                <a:solidFill>
                  <a:srgbClr val="000000"/>
                </a:solidFill>
                <a:latin typeface="Arial"/>
                <a:ea typeface="DejaVu Sans"/>
              </a:rPr>
              <a:t>deployable on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physical or  </a:t>
            </a:r>
            <a:r>
              <a:rPr b="0" lang="es-ES" sz="1800" spc="-1" strike="noStrike">
                <a:solidFill>
                  <a:srgbClr val="000000"/>
                </a:solidFill>
                <a:latin typeface="Arial"/>
                <a:ea typeface="DejaVu Sans"/>
              </a:rPr>
              <a:t>virtual, </a:t>
            </a:r>
            <a:r>
              <a:rPr b="0" lang="es-ES" sz="1800" spc="-7" strike="noStrike">
                <a:solidFill>
                  <a:srgbClr val="000000"/>
                </a:solidFill>
                <a:latin typeface="Arial"/>
                <a:ea typeface="DejaVu Sans"/>
              </a:rPr>
              <a:t>host locally, in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datacenter or </a:t>
            </a:r>
            <a:r>
              <a:rPr b="0" lang="es-ES" sz="1800" spc="-1" strike="noStrike">
                <a:solidFill>
                  <a:srgbClr val="000000"/>
                </a:solidFill>
                <a:latin typeface="Arial"/>
                <a:ea typeface="DejaVu Sans"/>
              </a:rPr>
              <a:t>cloud service</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provider</a:t>
            </a:r>
            <a:endParaRPr b="0" lang="en-US" sz="1800" spc="-1" strike="noStrike">
              <a:latin typeface="Arial"/>
            </a:endParaRPr>
          </a:p>
          <a:p>
            <a:pPr marL="12600">
              <a:lnSpc>
                <a:spcPct val="100000"/>
              </a:lnSpc>
              <a:spcBef>
                <a:spcPts val="45"/>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Registry Service (Docker Hub(Public) or Docker Trusted</a:t>
            </a:r>
            <a:r>
              <a:rPr b="1" lang="es-ES" sz="1800" spc="-35" strike="noStrike">
                <a:solidFill>
                  <a:srgbClr val="000000"/>
                </a:solidFill>
                <a:latin typeface="Arial"/>
                <a:ea typeface="DejaVu Sans"/>
              </a:rPr>
              <a:t> </a:t>
            </a:r>
            <a:r>
              <a:rPr b="1" lang="es-ES" sz="1800" spc="-7" strike="noStrike">
                <a:solidFill>
                  <a:srgbClr val="000000"/>
                </a:solidFill>
                <a:latin typeface="Arial"/>
                <a:ea typeface="DejaVu Sans"/>
              </a:rPr>
              <a:t>Registry(Private))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Cloud or </a:t>
            </a:r>
            <a:r>
              <a:rPr b="0" lang="es-ES" sz="1800" spc="-1" strike="noStrike">
                <a:solidFill>
                  <a:srgbClr val="000000"/>
                </a:solidFill>
                <a:latin typeface="Arial"/>
                <a:ea typeface="DejaVu Sans"/>
              </a:rPr>
              <a:t>server </a:t>
            </a:r>
            <a:r>
              <a:rPr b="0" lang="es-ES" sz="1800" spc="-7" strike="noStrike">
                <a:solidFill>
                  <a:srgbClr val="000000"/>
                </a:solidFill>
                <a:latin typeface="Arial"/>
                <a:ea typeface="DejaVu Sans"/>
              </a:rPr>
              <a:t>based </a:t>
            </a:r>
            <a:r>
              <a:rPr b="0" lang="es-ES" sz="1800" spc="-1" strike="noStrike">
                <a:solidFill>
                  <a:srgbClr val="000000"/>
                </a:solidFill>
                <a:latin typeface="Arial"/>
                <a:ea typeface="DejaVu Sans"/>
              </a:rPr>
              <a:t>storage </a:t>
            </a:r>
            <a:r>
              <a:rPr b="0" lang="es-ES" sz="1800" spc="-7" strike="noStrike">
                <a:solidFill>
                  <a:srgbClr val="000000"/>
                </a:solidFill>
                <a:latin typeface="Arial"/>
                <a:ea typeface="DejaVu Sans"/>
              </a:rPr>
              <a:t>and distribution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for </a:t>
            </a:r>
            <a:r>
              <a:rPr b="0" lang="es-ES" sz="1800" spc="-1" strike="noStrike">
                <a:solidFill>
                  <a:srgbClr val="000000"/>
                </a:solidFill>
                <a:latin typeface="Arial"/>
                <a:ea typeface="DejaVu Sans"/>
              </a:rPr>
              <a:t>your</a:t>
            </a:r>
            <a:r>
              <a:rPr b="0" lang="es-ES" sz="1800" spc="-80" strike="noStrike">
                <a:solidFill>
                  <a:srgbClr val="000000"/>
                </a:solidFill>
                <a:latin typeface="Arial"/>
                <a:ea typeface="DejaVu Sans"/>
              </a:rPr>
              <a:t> </a:t>
            </a:r>
            <a:r>
              <a:rPr b="0" lang="es-ES" sz="1800" spc="-7" strike="noStrike">
                <a:solidFill>
                  <a:srgbClr val="000000"/>
                </a:solidFill>
                <a:latin typeface="Arial"/>
                <a:ea typeface="DejaVu Sans"/>
              </a:rPr>
              <a:t>images</a:t>
            </a:r>
            <a:endParaRPr b="0" lang="en-US" sz="1800" spc="-1" strike="noStrike">
              <a:latin typeface="Arial"/>
            </a:endParaRPr>
          </a:p>
        </p:txBody>
      </p:sp>
      <p:sp>
        <p:nvSpPr>
          <p:cNvPr id="237" name="CustomShape 3"/>
          <p:cNvSpPr/>
          <p:nvPr/>
        </p:nvSpPr>
        <p:spPr>
          <a:xfrm>
            <a:off x="311760" y="1803960"/>
            <a:ext cx="763560" cy="763560"/>
          </a:xfrm>
          <a:prstGeom prst="rect">
            <a:avLst/>
          </a:prstGeom>
          <a:blipFill rotWithShape="0">
            <a:blip r:embed="rId1"/>
            <a:stretch>
              <a:fillRect/>
            </a:stretch>
          </a:blipFill>
          <a:ln>
            <a:noFill/>
          </a:ln>
        </p:spPr>
        <p:style>
          <a:lnRef idx="0"/>
          <a:fillRef idx="0"/>
          <a:effectRef idx="0"/>
          <a:fontRef idx="minor"/>
        </p:style>
      </p:sp>
      <p:sp>
        <p:nvSpPr>
          <p:cNvPr id="238" name="CustomShape 4"/>
          <p:cNvSpPr/>
          <p:nvPr/>
        </p:nvSpPr>
        <p:spPr>
          <a:xfrm>
            <a:off x="285120" y="801000"/>
            <a:ext cx="763560" cy="763560"/>
          </a:xfrm>
          <a:prstGeom prst="rect">
            <a:avLst/>
          </a:prstGeom>
          <a:blipFill rotWithShape="0">
            <a:blip r:embed="rId2"/>
            <a:stretch>
              <a:fillRect/>
            </a:stretch>
          </a:blipFill>
          <a:ln>
            <a:noFill/>
          </a:ln>
        </p:spPr>
        <p:style>
          <a:lnRef idx="0"/>
          <a:fillRef idx="0"/>
          <a:effectRef idx="0"/>
          <a:fontRef idx="minor"/>
        </p:style>
      </p:sp>
      <p:sp>
        <p:nvSpPr>
          <p:cNvPr id="239" name="CustomShape 5"/>
          <p:cNvSpPr/>
          <p:nvPr/>
        </p:nvSpPr>
        <p:spPr>
          <a:xfrm>
            <a:off x="300960" y="2852640"/>
            <a:ext cx="763560" cy="763560"/>
          </a:xfrm>
          <a:prstGeom prst="rect">
            <a:avLst/>
          </a:prstGeom>
          <a:blipFill rotWithShape="0">
            <a:blip r:embed="rId3"/>
            <a:stretch>
              <a:fillRect/>
            </a:stretch>
          </a:blipFill>
          <a:ln>
            <a:noFill/>
          </a:ln>
        </p:spPr>
        <p:style>
          <a:lnRef idx="0"/>
          <a:fillRef idx="0"/>
          <a:effectRef idx="0"/>
          <a:fontRef idx="minor"/>
        </p:style>
      </p:sp>
      <p:sp>
        <p:nvSpPr>
          <p:cNvPr id="240" name="CustomShape 6"/>
          <p:cNvSpPr/>
          <p:nvPr/>
        </p:nvSpPr>
        <p:spPr>
          <a:xfrm>
            <a:off x="339480" y="4024080"/>
            <a:ext cx="730440" cy="730440"/>
          </a:xfrm>
          <a:prstGeom prst="rect">
            <a:avLst/>
          </a:prstGeom>
          <a:blipFill rotWithShape="0">
            <a:blip r:embed="rId4"/>
            <a:stretch>
              <a:fillRect/>
            </a:stretch>
          </a:blipFill>
          <a:ln>
            <a:noFill/>
          </a:ln>
        </p:spPr>
        <p:style>
          <a:lnRef idx="0"/>
          <a:fillRef idx="0"/>
          <a:effectRef idx="0"/>
          <a:fontRef idx="minor"/>
        </p:style>
      </p:sp>
      <p:sp>
        <p:nvSpPr>
          <p:cNvPr id="241" name="CustomShape 7"/>
          <p:cNvSpPr/>
          <p:nvPr/>
        </p:nvSpPr>
        <p:spPr>
          <a:xfrm>
            <a:off x="289080" y="4823640"/>
            <a:ext cx="191520" cy="298368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AF2ABD37-A2AA-4E11-A02E-8882B1686828}" type="slidenum">
              <a:rPr b="0" lang="es-ES" sz="1000" spc="-1" strike="noStrike">
                <a:solidFill>
                  <a:srgbClr val="1aaaf7"/>
                </a:solidFill>
                <a:latin typeface="Arial"/>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900</TotalTime>
  <Application>LibreOffice/6.4.6.2$Linux_X86_64 LibreOffice_project/40$Build-2</Application>
  <Words>789</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2017-11-26T12:06:21Z</dcterms:created>
  <dc:creator/>
  <dc:description/>
  <dc:language>en-US</dc:language>
  <cp:lastModifiedBy/>
  <dcterms:modified xsi:type="dcterms:W3CDTF">2022-03-11T15:32:01Z</dcterms:modified>
  <cp:revision>50</cp:revision>
  <dc:subject/>
  <dc:title>Introduction to Docker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0</vt:bool>
  </property>
  <property fmtid="{D5CDD505-2E9C-101B-9397-08002B2CF9AE}" pid="6" name="LastSaved">
    <vt:filetime>2017-11-26T00:00:00Z</vt:filetime>
  </property>
  <property fmtid="{D5CDD505-2E9C-101B-9397-08002B2CF9AE}" pid="7" name="LinksUpToDate">
    <vt:bool>0</vt:bool>
  </property>
  <property fmtid="{D5CDD505-2E9C-101B-9397-08002B2CF9AE}" pid="8" name="MMClips">
    <vt:i4>0</vt:i4>
  </property>
  <property fmtid="{D5CDD505-2E9C-101B-9397-08002B2CF9AE}" pid="9" name="Notes">
    <vt:i4>24</vt:i4>
  </property>
  <property fmtid="{D5CDD505-2E9C-101B-9397-08002B2CF9AE}" pid="10" name="PresentationFormat">
    <vt:lpwstr>Presentación en pantalla (16:9)</vt:lpwstr>
  </property>
  <property fmtid="{D5CDD505-2E9C-101B-9397-08002B2CF9AE}" pid="11" name="ScaleCrop">
    <vt:bool>0</vt:bool>
  </property>
  <property fmtid="{D5CDD505-2E9C-101B-9397-08002B2CF9AE}" pid="12" name="ShareDoc">
    <vt:bool>0</vt:bool>
  </property>
  <property fmtid="{D5CDD505-2E9C-101B-9397-08002B2CF9AE}" pid="13" name="Slides">
    <vt:i4>28</vt:i4>
  </property>
</Properties>
</file>