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Linear Regression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4680" cy="185148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8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2880" y="695880"/>
            <a:ext cx="8577720" cy="561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7040" y="1070640"/>
            <a:ext cx="8704080" cy="478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5760" y="1878120"/>
            <a:ext cx="8029080" cy="108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7640" y="302040"/>
            <a:ext cx="9143640" cy="62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03120" y="2468880"/>
            <a:ext cx="30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Linear Regression Model With Case study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57480" y="914400"/>
            <a:ext cx="7689240" cy="532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74320" y="640080"/>
            <a:ext cx="5647320" cy="5128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091560" y="1371600"/>
            <a:ext cx="2869560" cy="11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7200" y="548640"/>
            <a:ext cx="8338320" cy="583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00520" y="428040"/>
            <a:ext cx="8943480" cy="606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1440" y="182880"/>
            <a:ext cx="8966880" cy="64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20240" y="548640"/>
            <a:ext cx="8840880" cy="59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263880"/>
            <a:ext cx="7774920" cy="65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2022-01-06T16:44:38Z</dcterms:modified>
  <cp:revision>147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