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Logistic Regression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4320" cy="18511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03120" y="2468880"/>
            <a:ext cx="309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 Model With Case study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57200" y="1188720"/>
            <a:ext cx="8246880" cy="421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29840" y="457200"/>
            <a:ext cx="7708320" cy="626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31360" y="623520"/>
            <a:ext cx="8246880" cy="577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87640" y="91440"/>
            <a:ext cx="8307720" cy="653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40080" y="506160"/>
            <a:ext cx="8188920" cy="571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4320" y="654120"/>
            <a:ext cx="8521200" cy="574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41360" y="1005840"/>
            <a:ext cx="8719920" cy="511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2022-01-06T16:44:34Z</dcterms:modified>
  <cp:revision>148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