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pyter.org/instal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notebooks/intro.ipyn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python-guide.org/starting/install3/linux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Installation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320" cy="185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769320"/>
            <a:ext cx="347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https://jupyter.org/install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0680" y="1371960"/>
            <a:ext cx="8595000" cy="31284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85960" y="5120640"/>
            <a:ext cx="26798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http://localhost:8889/tree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980080" y="1308960"/>
            <a:ext cx="3218760" cy="14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5760" y="312120"/>
            <a:ext cx="5835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https://colab.research.google.com/notebooks/intro.ipynb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8686440" cy="36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43200" y="1737360"/>
            <a:ext cx="3618720" cy="12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31520" y="769320"/>
            <a:ext cx="6479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pip install pyspark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7640" y="1318320"/>
            <a:ext cx="8852040" cy="967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0" y="2377440"/>
            <a:ext cx="9143640" cy="28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4960" y="229320"/>
            <a:ext cx="7780320" cy="60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8280" y="182880"/>
            <a:ext cx="767412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import 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os.environ["JAVA_HOME"] = "/usr/lib/jvm/java-1.8.0-amazon-corretto"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os.environ["SPARK_HOME"] = "/home/aa100418/Desktop/spark-3.2.0-bin-hadoop2.7"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findspark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findspark.init()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from pyspark import SparkContext, SparkConf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spark_conf = SparkConf()\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.setAppName("YourTest")\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.setMaster("local[*]")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 = SparkContext.getOrCreate(spark_conf)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4112640"/>
            <a:ext cx="7772400" cy="27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94560" y="1616040"/>
            <a:ext cx="457164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!apt-get update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!apt-get install openjdk-8-jdk-headless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!wget -q https://downloads.apache.org/spark/spark-3.2.0/spark-3.2.0-bin-hadoop2.7.tgz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!tar xf 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!pip install -q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import 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os.environ["JAVA_HOME"] = "/usr/lib/jvm/java-8-openjdk-amd64"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os.environ["SPARK_HOME"] = "/content/spark-3.2.0-bin-hadoop2.7"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import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findspark.init()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from pyspark import SparkContext, SparkConf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spark_conf = SparkConf()\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latin typeface="Courier New"/>
                <a:ea typeface="Courier New"/>
              </a:rPr>
              <a:t>.setAppName("SparkTest")\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latin typeface="Courier New"/>
                <a:ea typeface="Courier New"/>
              </a:rPr>
              <a:t>.setMaster("local[*]")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spark = SparkContext.getOrCreate(spark_conf)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76480" y="182880"/>
            <a:ext cx="8227080" cy="65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651760" y="1645920"/>
            <a:ext cx="3933000" cy="11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3200" y="312120"/>
            <a:ext cx="55357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https://www.python.org/downloads/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https://docs.python-guide.org/starting/install3/linux/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4160" y="1712160"/>
            <a:ext cx="8337960" cy="38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731520"/>
            <a:ext cx="1311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Set Up PIP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" y="1339560"/>
            <a:ext cx="8968680" cy="46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240720" y="1005840"/>
            <a:ext cx="4257000" cy="21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08960" y="495000"/>
            <a:ext cx="7637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https://docs.conda.io/projects/conda/en/latest/user-guide/install/index.html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48640" y="1280160"/>
            <a:ext cx="7040520" cy="376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" y="491760"/>
            <a:ext cx="8795160" cy="57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8680" y="332640"/>
            <a:ext cx="1986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960" cy="28472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88560" y="1261440"/>
            <a:ext cx="198036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3200" y="274320"/>
            <a:ext cx="187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pip install jupyter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080" y="801720"/>
            <a:ext cx="8852040" cy="18500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45440" y="294552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jupyter notebook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890880"/>
            <a:ext cx="8960760" cy="24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2021-12-17T16:58:38Z</dcterms:modified>
  <cp:revision>152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