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17"/>
  </p:notesMasterIdLst>
  <p:sldIdLst>
    <p:sldId id="256" r:id="rId2"/>
    <p:sldId id="257" r:id="rId3"/>
    <p:sldId id="258" r:id="rId4"/>
    <p:sldId id="259" r:id="rId5"/>
    <p:sldId id="260" r:id="rId6"/>
    <p:sldId id="282" r:id="rId7"/>
    <p:sldId id="283" r:id="rId8"/>
    <p:sldId id="284" r:id="rId9"/>
    <p:sldId id="285" r:id="rId10"/>
    <p:sldId id="291" r:id="rId11"/>
    <p:sldId id="286" r:id="rId12"/>
    <p:sldId id="287" r:id="rId13"/>
    <p:sldId id="288" r:id="rId14"/>
    <p:sldId id="289" r:id="rId15"/>
    <p:sldId id="290" r:id="rId16"/>
  </p:sldIdLst>
  <p:sldSz cx="9144000" cy="5143500" type="screen16x9"/>
  <p:notesSz cx="6858000" cy="9144000"/>
  <p:embeddedFontLst>
    <p:embeddedFont>
      <p:font typeface="Poppins" charset="0"/>
      <p:regular r:id="rId18"/>
      <p:bold r:id="rId19"/>
      <p:italic r:id="rId20"/>
      <p:boldItalic r:id="rId21"/>
    </p:embeddedFont>
    <p:embeddedFont>
      <p:font typeface="Calibri" pitchFamily="34" charset="0"/>
      <p:regular r:id="rId22"/>
      <p:bold r:id="rId23"/>
      <p:italic r:id="rId24"/>
      <p:boldItalic r:id="rId25"/>
    </p:embeddedFont>
    <p:embeddedFont>
      <p:font typeface="Lato" charset="0"/>
      <p:regular r:id="rId26"/>
      <p:bold r:id="rId27"/>
      <p:italic r:id="rId28"/>
      <p:boldItalic r:id="rId29"/>
    </p:embeddedFont>
    <p:embeddedFont>
      <p:font typeface="Cambria" pitchFamily="18" charset="0"/>
      <p:regular r:id="rId30"/>
      <p:bold r:id="rId31"/>
      <p:italic r:id="rId32"/>
      <p:boldItalic r:id="rId33"/>
    </p:embeddedFont>
    <p:embeddedFont>
      <p:font typeface="Poppins Medium"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15038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e64230b467_0_3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ge64230b467_0_3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0683628c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0683628c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0683628c4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0683628c4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0683628c4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0683628c4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683628c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683628c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7"/>
        <p:cNvGrpSpPr/>
        <p:nvPr/>
      </p:nvGrpSpPr>
      <p:grpSpPr>
        <a:xfrm>
          <a:off x="0" y="0"/>
          <a:ext cx="0" cy="0"/>
          <a:chOff x="0" y="0"/>
          <a:chExt cx="0" cy="0"/>
        </a:xfrm>
      </p:grpSpPr>
      <p:sp>
        <p:nvSpPr>
          <p:cNvPr id="18" name="Google Shape;18;p2"/>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19" name="Google Shape;19;p2"/>
          <p:cNvSpPr>
            <a:spLocks noGrp="1"/>
          </p:cNvSpPr>
          <p:nvPr>
            <p:ph type="pic" idx="2"/>
          </p:nvPr>
        </p:nvSpPr>
        <p:spPr>
          <a:xfrm>
            <a:off x="0" y="0"/>
            <a:ext cx="91440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67"/>
        <p:cNvGrpSpPr/>
        <p:nvPr/>
      </p:nvGrpSpPr>
      <p:grpSpPr>
        <a:xfrm>
          <a:off x="0" y="0"/>
          <a:ext cx="0" cy="0"/>
          <a:chOff x="0" y="0"/>
          <a:chExt cx="0" cy="0"/>
        </a:xfrm>
      </p:grpSpPr>
      <p:sp>
        <p:nvSpPr>
          <p:cNvPr id="68" name="Google Shape;68;p11"/>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69" name="Google Shape;69;p11"/>
          <p:cNvSpPr>
            <a:spLocks noGrp="1"/>
          </p:cNvSpPr>
          <p:nvPr>
            <p:ph type="pic" idx="2"/>
          </p:nvPr>
        </p:nvSpPr>
        <p:spPr>
          <a:xfrm>
            <a:off x="3638549" y="0"/>
            <a:ext cx="5505600" cy="5143500"/>
          </a:xfrm>
          <a:prstGeom prst="rect">
            <a:avLst/>
          </a:prstGeom>
          <a:solidFill>
            <a:schemeClr val="lt2"/>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70" name="Google Shape;70;p11"/>
          <p:cNvSpPr/>
          <p:nvPr/>
        </p:nvSpPr>
        <p:spPr>
          <a:xfrm>
            <a:off x="1" y="0"/>
            <a:ext cx="36384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71" name="Google Shape;71;p11"/>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72"/>
        <p:cNvGrpSpPr/>
        <p:nvPr/>
      </p:nvGrpSpPr>
      <p:grpSpPr>
        <a:xfrm>
          <a:off x="0" y="0"/>
          <a:ext cx="0" cy="0"/>
          <a:chOff x="0" y="0"/>
          <a:chExt cx="0" cy="0"/>
        </a:xfrm>
      </p:grpSpPr>
      <p:sp>
        <p:nvSpPr>
          <p:cNvPr id="73" name="Google Shape;73;p12"/>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74" name="Google Shape;74;p12"/>
          <p:cNvSpPr>
            <a:spLocks noGrp="1"/>
          </p:cNvSpPr>
          <p:nvPr>
            <p:ph type="pic" idx="2"/>
          </p:nvPr>
        </p:nvSpPr>
        <p:spPr>
          <a:xfrm>
            <a:off x="6310653" y="166552"/>
            <a:ext cx="2667000" cy="4810500"/>
          </a:xfrm>
          <a:prstGeom prst="rect">
            <a:avLst/>
          </a:prstGeom>
          <a:solidFill>
            <a:schemeClr val="lt2"/>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75" name="Google Shape;75;p12"/>
          <p:cNvSpPr>
            <a:spLocks noGrp="1"/>
          </p:cNvSpPr>
          <p:nvPr>
            <p:ph type="pic" idx="3"/>
          </p:nvPr>
        </p:nvSpPr>
        <p:spPr>
          <a:xfrm>
            <a:off x="3563031" y="166552"/>
            <a:ext cx="2667000" cy="1550100"/>
          </a:xfrm>
          <a:prstGeom prst="rect">
            <a:avLst/>
          </a:prstGeom>
          <a:solidFill>
            <a:schemeClr val="lt2"/>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76" name="Google Shape;76;p12"/>
          <p:cNvSpPr>
            <a:spLocks noGrp="1"/>
          </p:cNvSpPr>
          <p:nvPr>
            <p:ph type="pic" idx="4"/>
          </p:nvPr>
        </p:nvSpPr>
        <p:spPr>
          <a:xfrm>
            <a:off x="3563031" y="1796687"/>
            <a:ext cx="2667000" cy="1550100"/>
          </a:xfrm>
          <a:prstGeom prst="rect">
            <a:avLst/>
          </a:prstGeom>
          <a:solidFill>
            <a:schemeClr val="lt2"/>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77" name="Google Shape;77;p12"/>
          <p:cNvSpPr>
            <a:spLocks noGrp="1"/>
          </p:cNvSpPr>
          <p:nvPr>
            <p:ph type="pic" idx="5"/>
          </p:nvPr>
        </p:nvSpPr>
        <p:spPr>
          <a:xfrm>
            <a:off x="3563031" y="3426823"/>
            <a:ext cx="2667000" cy="1550100"/>
          </a:xfrm>
          <a:prstGeom prst="rect">
            <a:avLst/>
          </a:prstGeom>
          <a:solidFill>
            <a:schemeClr val="lt2"/>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78" name="Google Shape;78;p12"/>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2_Title Slide">
  <p:cSld name="42_Title Slide">
    <p:spTree>
      <p:nvGrpSpPr>
        <p:cNvPr id="1" name="Shape 79"/>
        <p:cNvGrpSpPr/>
        <p:nvPr/>
      </p:nvGrpSpPr>
      <p:grpSpPr>
        <a:xfrm>
          <a:off x="0" y="0"/>
          <a:ext cx="0" cy="0"/>
          <a:chOff x="0" y="0"/>
          <a:chExt cx="0" cy="0"/>
        </a:xfrm>
      </p:grpSpPr>
      <p:sp>
        <p:nvSpPr>
          <p:cNvPr id="80" name="Google Shape;80;p13"/>
          <p:cNvSpPr>
            <a:spLocks noGrp="1"/>
          </p:cNvSpPr>
          <p:nvPr>
            <p:ph type="pic" idx="2"/>
          </p:nvPr>
        </p:nvSpPr>
        <p:spPr>
          <a:xfrm>
            <a:off x="1229242" y="1640093"/>
            <a:ext cx="2845500" cy="26943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81" name="Google Shape;81;p13"/>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82" name="Google Shape;82;p13"/>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83" name="Google Shape;83;p13"/>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3_Title Slide">
  <p:cSld name="43_Title Slide">
    <p:spTree>
      <p:nvGrpSpPr>
        <p:cNvPr id="1" name="Shape 84"/>
        <p:cNvGrpSpPr/>
        <p:nvPr/>
      </p:nvGrpSpPr>
      <p:grpSpPr>
        <a:xfrm>
          <a:off x="0" y="0"/>
          <a:ext cx="0" cy="0"/>
          <a:chOff x="0" y="0"/>
          <a:chExt cx="0" cy="0"/>
        </a:xfrm>
      </p:grpSpPr>
      <p:sp>
        <p:nvSpPr>
          <p:cNvPr id="85" name="Google Shape;85;p14"/>
          <p:cNvSpPr>
            <a:spLocks noGrp="1"/>
          </p:cNvSpPr>
          <p:nvPr>
            <p:ph type="pic" idx="2"/>
          </p:nvPr>
        </p:nvSpPr>
        <p:spPr>
          <a:xfrm>
            <a:off x="932041" y="1659496"/>
            <a:ext cx="3439800" cy="26553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86" name="Google Shape;86;p14"/>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87" name="Google Shape;87;p14"/>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88" name="Google Shape;88;p14"/>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4_Title Slide">
  <p:cSld name="44_Title Slide">
    <p:spTree>
      <p:nvGrpSpPr>
        <p:cNvPr id="1" name="Shape 89"/>
        <p:cNvGrpSpPr/>
        <p:nvPr/>
      </p:nvGrpSpPr>
      <p:grpSpPr>
        <a:xfrm>
          <a:off x="0" y="0"/>
          <a:ext cx="0" cy="0"/>
          <a:chOff x="0" y="0"/>
          <a:chExt cx="0" cy="0"/>
        </a:xfrm>
      </p:grpSpPr>
      <p:sp>
        <p:nvSpPr>
          <p:cNvPr id="90" name="Google Shape;90;p15"/>
          <p:cNvSpPr>
            <a:spLocks noGrp="1"/>
          </p:cNvSpPr>
          <p:nvPr>
            <p:ph type="pic" idx="2"/>
          </p:nvPr>
        </p:nvSpPr>
        <p:spPr>
          <a:xfrm>
            <a:off x="1589767" y="1640090"/>
            <a:ext cx="2124300" cy="26943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91" name="Google Shape;91;p15"/>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92" name="Google Shape;92;p15"/>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93" name="Google Shape;93;p15"/>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9_Title Slide">
  <p:cSld name="39_Title Slide">
    <p:spTree>
      <p:nvGrpSpPr>
        <p:cNvPr id="1" name="Shape 94"/>
        <p:cNvGrpSpPr/>
        <p:nvPr/>
      </p:nvGrpSpPr>
      <p:grpSpPr>
        <a:xfrm>
          <a:off x="0" y="0"/>
          <a:ext cx="0" cy="0"/>
          <a:chOff x="0" y="0"/>
          <a:chExt cx="0" cy="0"/>
        </a:xfrm>
      </p:grpSpPr>
      <p:sp>
        <p:nvSpPr>
          <p:cNvPr id="95" name="Google Shape;95;p16"/>
          <p:cNvSpPr>
            <a:spLocks noGrp="1"/>
          </p:cNvSpPr>
          <p:nvPr>
            <p:ph type="pic" idx="2"/>
          </p:nvPr>
        </p:nvSpPr>
        <p:spPr>
          <a:xfrm>
            <a:off x="1429675" y="1512520"/>
            <a:ext cx="2444700" cy="29493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96" name="Google Shape;96;p16"/>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97" name="Google Shape;97;p16"/>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98" name="Google Shape;98;p16"/>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8_Title Slide">
  <p:cSld name="38_Title Slide">
    <p:spTree>
      <p:nvGrpSpPr>
        <p:cNvPr id="1" name="Shape 99"/>
        <p:cNvGrpSpPr/>
        <p:nvPr/>
      </p:nvGrpSpPr>
      <p:grpSpPr>
        <a:xfrm>
          <a:off x="0" y="0"/>
          <a:ext cx="0" cy="0"/>
          <a:chOff x="0" y="0"/>
          <a:chExt cx="0" cy="0"/>
        </a:xfrm>
      </p:grpSpPr>
      <p:sp>
        <p:nvSpPr>
          <p:cNvPr id="100" name="Google Shape;100;p17"/>
          <p:cNvSpPr>
            <a:spLocks noGrp="1"/>
          </p:cNvSpPr>
          <p:nvPr>
            <p:ph type="pic" idx="2"/>
          </p:nvPr>
        </p:nvSpPr>
        <p:spPr>
          <a:xfrm>
            <a:off x="0" y="1481569"/>
            <a:ext cx="9144000" cy="19380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01" name="Google Shape;101;p17"/>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02" name="Google Shape;102;p17"/>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03" name="Google Shape;103;p17"/>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6_Title Slide">
  <p:cSld name="36_Title Slide">
    <p:spTree>
      <p:nvGrpSpPr>
        <p:cNvPr id="1" name="Shape 104"/>
        <p:cNvGrpSpPr/>
        <p:nvPr/>
      </p:nvGrpSpPr>
      <p:grpSpPr>
        <a:xfrm>
          <a:off x="0" y="0"/>
          <a:ext cx="0" cy="0"/>
          <a:chOff x="0" y="0"/>
          <a:chExt cx="0" cy="0"/>
        </a:xfrm>
      </p:grpSpPr>
      <p:sp>
        <p:nvSpPr>
          <p:cNvPr id="105" name="Google Shape;105;p18"/>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oppins"/>
              <a:ea typeface="Poppins"/>
              <a:cs typeface="Poppins"/>
              <a:sym typeface="Poppins"/>
            </a:endParaRPr>
          </a:p>
        </p:txBody>
      </p:sp>
      <p:sp>
        <p:nvSpPr>
          <p:cNvPr id="106" name="Google Shape;106;p18"/>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1"/>
              </a:buClr>
              <a:buSzPts val="2300"/>
              <a:buFont typeface="Arial"/>
              <a:buNone/>
              <a:defRPr sz="2300" b="1" i="0" u="none" strike="noStrike" cap="none">
                <a:solidFill>
                  <a:schemeClr val="lt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07" name="Google Shape;107;p18"/>
          <p:cNvSpPr txBox="1">
            <a:spLocks noGrp="1"/>
          </p:cNvSpPr>
          <p:nvPr>
            <p:ph type="body" idx="2"/>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08" name="Google Shape;108;p18"/>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5_Title Slide">
  <p:cSld name="35_Title Slide">
    <p:spTree>
      <p:nvGrpSpPr>
        <p:cNvPr id="1" name="Shape 109"/>
        <p:cNvGrpSpPr/>
        <p:nvPr/>
      </p:nvGrpSpPr>
      <p:grpSpPr>
        <a:xfrm>
          <a:off x="0" y="0"/>
          <a:ext cx="0" cy="0"/>
          <a:chOff x="0" y="0"/>
          <a:chExt cx="0" cy="0"/>
        </a:xfrm>
      </p:grpSpPr>
      <p:sp>
        <p:nvSpPr>
          <p:cNvPr id="110" name="Google Shape;110;p19"/>
          <p:cNvSpPr>
            <a:spLocks noGrp="1"/>
          </p:cNvSpPr>
          <p:nvPr>
            <p:ph type="pic" idx="2"/>
          </p:nvPr>
        </p:nvSpPr>
        <p:spPr>
          <a:xfrm>
            <a:off x="6471433" y="1666875"/>
            <a:ext cx="1857300" cy="2471700"/>
          </a:xfrm>
          <a:prstGeom prst="roundRect">
            <a:avLst>
              <a:gd name="adj" fmla="val 513"/>
            </a:avLst>
          </a:prstGeom>
          <a:solidFill>
            <a:schemeClr val="accent6"/>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11" name="Google Shape;111;p19"/>
          <p:cNvSpPr>
            <a:spLocks noGrp="1"/>
          </p:cNvSpPr>
          <p:nvPr>
            <p:ph type="pic" idx="3"/>
          </p:nvPr>
        </p:nvSpPr>
        <p:spPr>
          <a:xfrm>
            <a:off x="4145316" y="1666875"/>
            <a:ext cx="1857300" cy="2471700"/>
          </a:xfrm>
          <a:prstGeom prst="roundRect">
            <a:avLst>
              <a:gd name="adj" fmla="val 513"/>
            </a:avLst>
          </a:prstGeom>
          <a:solidFill>
            <a:schemeClr val="accent6"/>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12" name="Google Shape;112;p19"/>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13" name="Google Shape;113;p19"/>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14" name="Google Shape;114;p19"/>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115"/>
        <p:cNvGrpSpPr/>
        <p:nvPr/>
      </p:nvGrpSpPr>
      <p:grpSpPr>
        <a:xfrm>
          <a:off x="0" y="0"/>
          <a:ext cx="0" cy="0"/>
          <a:chOff x="0" y="0"/>
          <a:chExt cx="0" cy="0"/>
        </a:xfrm>
      </p:grpSpPr>
      <p:sp>
        <p:nvSpPr>
          <p:cNvPr id="116" name="Google Shape;116;p20"/>
          <p:cNvSpPr>
            <a:spLocks noGrp="1"/>
          </p:cNvSpPr>
          <p:nvPr>
            <p:ph type="pic" idx="2"/>
          </p:nvPr>
        </p:nvSpPr>
        <p:spPr>
          <a:xfrm>
            <a:off x="4865093" y="1666875"/>
            <a:ext cx="1857300" cy="2471700"/>
          </a:xfrm>
          <a:prstGeom prst="roundRect">
            <a:avLst>
              <a:gd name="adj" fmla="val 513"/>
            </a:avLst>
          </a:prstGeom>
          <a:solidFill>
            <a:schemeClr val="accent6"/>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17" name="Google Shape;117;p20"/>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18" name="Google Shape;118;p20"/>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19" name="Google Shape;119;p20"/>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3"/>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2" name="Google Shape;22;p3"/>
          <p:cNvSpPr txBox="1">
            <a:spLocks noGrp="1"/>
          </p:cNvSpPr>
          <p:nvPr>
            <p:ph type="body" idx="2"/>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3" name="Google Shape;23;p3"/>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120"/>
        <p:cNvGrpSpPr/>
        <p:nvPr/>
      </p:nvGrpSpPr>
      <p:grpSpPr>
        <a:xfrm>
          <a:off x="0" y="0"/>
          <a:ext cx="0" cy="0"/>
          <a:chOff x="0" y="0"/>
          <a:chExt cx="0" cy="0"/>
        </a:xfrm>
      </p:grpSpPr>
      <p:sp>
        <p:nvSpPr>
          <p:cNvPr id="121" name="Google Shape;121;p21"/>
          <p:cNvSpPr>
            <a:spLocks noGrp="1"/>
          </p:cNvSpPr>
          <p:nvPr>
            <p:ph type="pic" idx="2"/>
          </p:nvPr>
        </p:nvSpPr>
        <p:spPr>
          <a:xfrm>
            <a:off x="3713338" y="1650299"/>
            <a:ext cx="3672300" cy="2207400"/>
          </a:xfrm>
          <a:prstGeom prst="rect">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22" name="Google Shape;122;p21"/>
          <p:cNvSpPr>
            <a:spLocks noGrp="1"/>
          </p:cNvSpPr>
          <p:nvPr>
            <p:ph type="pic" idx="3"/>
          </p:nvPr>
        </p:nvSpPr>
        <p:spPr>
          <a:xfrm>
            <a:off x="1684897" y="2498976"/>
            <a:ext cx="1280400" cy="17097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23" name="Google Shape;123;p21"/>
          <p:cNvSpPr>
            <a:spLocks noGrp="1"/>
          </p:cNvSpPr>
          <p:nvPr>
            <p:ph type="pic" idx="4"/>
          </p:nvPr>
        </p:nvSpPr>
        <p:spPr>
          <a:xfrm>
            <a:off x="2817207" y="3097439"/>
            <a:ext cx="668400" cy="11607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24" name="Google Shape;124;p21"/>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25" name="Google Shape;125;p21"/>
          <p:cNvSpPr txBox="1">
            <a:spLocks noGrp="1"/>
          </p:cNvSpPr>
          <p:nvPr>
            <p:ph type="body" idx="5"/>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26" name="Google Shape;126;p21"/>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127"/>
        <p:cNvGrpSpPr/>
        <p:nvPr/>
      </p:nvGrpSpPr>
      <p:grpSpPr>
        <a:xfrm>
          <a:off x="0" y="0"/>
          <a:ext cx="0" cy="0"/>
          <a:chOff x="0" y="0"/>
          <a:chExt cx="0" cy="0"/>
        </a:xfrm>
      </p:grpSpPr>
      <p:sp>
        <p:nvSpPr>
          <p:cNvPr id="128" name="Google Shape;128;p22"/>
          <p:cNvSpPr>
            <a:spLocks noGrp="1"/>
          </p:cNvSpPr>
          <p:nvPr>
            <p:ph type="pic" idx="2"/>
          </p:nvPr>
        </p:nvSpPr>
        <p:spPr>
          <a:xfrm>
            <a:off x="1000429" y="1811900"/>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29" name="Google Shape;129;p22"/>
          <p:cNvSpPr>
            <a:spLocks noGrp="1"/>
          </p:cNvSpPr>
          <p:nvPr>
            <p:ph type="pic" idx="3"/>
          </p:nvPr>
        </p:nvSpPr>
        <p:spPr>
          <a:xfrm>
            <a:off x="2945186" y="1811900"/>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30" name="Google Shape;130;p22"/>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31" name="Google Shape;131;p22"/>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32" name="Google Shape;132;p22"/>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133"/>
        <p:cNvGrpSpPr/>
        <p:nvPr/>
      </p:nvGrpSpPr>
      <p:grpSpPr>
        <a:xfrm>
          <a:off x="0" y="0"/>
          <a:ext cx="0" cy="0"/>
          <a:chOff x="0" y="0"/>
          <a:chExt cx="0" cy="0"/>
        </a:xfrm>
      </p:grpSpPr>
      <p:sp>
        <p:nvSpPr>
          <p:cNvPr id="134" name="Google Shape;134;p23"/>
          <p:cNvSpPr>
            <a:spLocks noGrp="1"/>
          </p:cNvSpPr>
          <p:nvPr>
            <p:ph type="pic" idx="2"/>
          </p:nvPr>
        </p:nvSpPr>
        <p:spPr>
          <a:xfrm>
            <a:off x="4475167" y="1812139"/>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35" name="Google Shape;135;p23"/>
          <p:cNvSpPr>
            <a:spLocks noGrp="1"/>
          </p:cNvSpPr>
          <p:nvPr>
            <p:ph type="pic" idx="3"/>
          </p:nvPr>
        </p:nvSpPr>
        <p:spPr>
          <a:xfrm>
            <a:off x="3358575" y="1812139"/>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36" name="Google Shape;136;p23"/>
          <p:cNvSpPr>
            <a:spLocks noGrp="1"/>
          </p:cNvSpPr>
          <p:nvPr>
            <p:ph type="pic" idx="4"/>
          </p:nvPr>
        </p:nvSpPr>
        <p:spPr>
          <a:xfrm>
            <a:off x="3918109" y="1812139"/>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37" name="Google Shape;137;p23"/>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38" name="Google Shape;138;p23"/>
          <p:cNvSpPr txBox="1">
            <a:spLocks noGrp="1"/>
          </p:cNvSpPr>
          <p:nvPr>
            <p:ph type="body" idx="5"/>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39" name="Google Shape;139;p23"/>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40"/>
        <p:cNvGrpSpPr/>
        <p:nvPr/>
      </p:nvGrpSpPr>
      <p:grpSpPr>
        <a:xfrm>
          <a:off x="0" y="0"/>
          <a:ext cx="0" cy="0"/>
          <a:chOff x="0" y="0"/>
          <a:chExt cx="0" cy="0"/>
        </a:xfrm>
      </p:grpSpPr>
      <p:sp>
        <p:nvSpPr>
          <p:cNvPr id="141" name="Google Shape;141;p24"/>
          <p:cNvSpPr>
            <a:spLocks noGrp="1"/>
          </p:cNvSpPr>
          <p:nvPr>
            <p:ph type="pic" idx="2"/>
          </p:nvPr>
        </p:nvSpPr>
        <p:spPr>
          <a:xfrm>
            <a:off x="1000429" y="1811900"/>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42" name="Google Shape;142;p24"/>
          <p:cNvSpPr>
            <a:spLocks noGrp="1"/>
          </p:cNvSpPr>
          <p:nvPr>
            <p:ph type="pic" idx="3"/>
          </p:nvPr>
        </p:nvSpPr>
        <p:spPr>
          <a:xfrm>
            <a:off x="2945186" y="1811900"/>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43" name="Google Shape;143;p24"/>
          <p:cNvSpPr>
            <a:spLocks noGrp="1"/>
          </p:cNvSpPr>
          <p:nvPr>
            <p:ph type="pic" idx="4"/>
          </p:nvPr>
        </p:nvSpPr>
        <p:spPr>
          <a:xfrm>
            <a:off x="4886629" y="1811900"/>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44" name="Google Shape;144;p24"/>
          <p:cNvSpPr>
            <a:spLocks noGrp="1"/>
          </p:cNvSpPr>
          <p:nvPr>
            <p:ph type="pic" idx="5"/>
          </p:nvPr>
        </p:nvSpPr>
        <p:spPr>
          <a:xfrm>
            <a:off x="6831386" y="1811900"/>
            <a:ext cx="1275600" cy="22068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45" name="Google Shape;145;p24"/>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46" name="Google Shape;146;p24"/>
          <p:cNvSpPr txBox="1">
            <a:spLocks noGrp="1"/>
          </p:cNvSpPr>
          <p:nvPr>
            <p:ph type="body" idx="6"/>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47" name="Google Shape;147;p24"/>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148"/>
        <p:cNvGrpSpPr/>
        <p:nvPr/>
      </p:nvGrpSpPr>
      <p:grpSpPr>
        <a:xfrm>
          <a:off x="0" y="0"/>
          <a:ext cx="0" cy="0"/>
          <a:chOff x="0" y="0"/>
          <a:chExt cx="0" cy="0"/>
        </a:xfrm>
      </p:grpSpPr>
      <p:sp>
        <p:nvSpPr>
          <p:cNvPr id="149" name="Google Shape;149;p25"/>
          <p:cNvSpPr>
            <a:spLocks noGrp="1"/>
          </p:cNvSpPr>
          <p:nvPr>
            <p:ph type="pic" idx="2"/>
          </p:nvPr>
        </p:nvSpPr>
        <p:spPr>
          <a:xfrm>
            <a:off x="1155788" y="1829533"/>
            <a:ext cx="2954400" cy="16737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50" name="Google Shape;150;p25"/>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51" name="Google Shape;151;p25"/>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52" name="Google Shape;152;p25"/>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53"/>
        <p:cNvGrpSpPr/>
        <p:nvPr/>
      </p:nvGrpSpPr>
      <p:grpSpPr>
        <a:xfrm>
          <a:off x="0" y="0"/>
          <a:ext cx="0" cy="0"/>
          <a:chOff x="0" y="0"/>
          <a:chExt cx="0" cy="0"/>
        </a:xfrm>
      </p:grpSpPr>
      <p:sp>
        <p:nvSpPr>
          <p:cNvPr id="154" name="Google Shape;154;p26"/>
          <p:cNvSpPr>
            <a:spLocks noGrp="1"/>
          </p:cNvSpPr>
          <p:nvPr>
            <p:ph type="pic" idx="2"/>
          </p:nvPr>
        </p:nvSpPr>
        <p:spPr>
          <a:xfrm>
            <a:off x="1158765" y="1898947"/>
            <a:ext cx="3001800" cy="1817100"/>
          </a:xfrm>
          <a:prstGeom prst="rect">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55" name="Google Shape;155;p26"/>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56" name="Google Shape;156;p26"/>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57" name="Google Shape;157;p26"/>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158"/>
        <p:cNvGrpSpPr/>
        <p:nvPr/>
      </p:nvGrpSpPr>
      <p:grpSpPr>
        <a:xfrm>
          <a:off x="0" y="0"/>
          <a:ext cx="0" cy="0"/>
          <a:chOff x="0" y="0"/>
          <a:chExt cx="0" cy="0"/>
        </a:xfrm>
      </p:grpSpPr>
      <p:sp>
        <p:nvSpPr>
          <p:cNvPr id="159" name="Google Shape;159;p27"/>
          <p:cNvSpPr>
            <a:spLocks noGrp="1"/>
          </p:cNvSpPr>
          <p:nvPr>
            <p:ph type="pic" idx="2"/>
          </p:nvPr>
        </p:nvSpPr>
        <p:spPr>
          <a:xfrm>
            <a:off x="1275649" y="3730759"/>
            <a:ext cx="651000" cy="6510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60" name="Google Shape;160;p27"/>
          <p:cNvSpPr>
            <a:spLocks noGrp="1"/>
          </p:cNvSpPr>
          <p:nvPr>
            <p:ph type="pic" idx="3"/>
          </p:nvPr>
        </p:nvSpPr>
        <p:spPr>
          <a:xfrm>
            <a:off x="5216440" y="3730759"/>
            <a:ext cx="651000" cy="6510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61" name="Google Shape;161;p27"/>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62" name="Google Shape;162;p27"/>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63" name="Google Shape;163;p27"/>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64"/>
        <p:cNvGrpSpPr/>
        <p:nvPr/>
      </p:nvGrpSpPr>
      <p:grpSpPr>
        <a:xfrm>
          <a:off x="0" y="0"/>
          <a:ext cx="0" cy="0"/>
          <a:chOff x="0" y="0"/>
          <a:chExt cx="0" cy="0"/>
        </a:xfrm>
      </p:grpSpPr>
      <p:sp>
        <p:nvSpPr>
          <p:cNvPr id="165" name="Google Shape;165;p28"/>
          <p:cNvSpPr>
            <a:spLocks noGrp="1"/>
          </p:cNvSpPr>
          <p:nvPr>
            <p:ph type="pic" idx="2"/>
          </p:nvPr>
        </p:nvSpPr>
        <p:spPr>
          <a:xfrm>
            <a:off x="782581" y="1481570"/>
            <a:ext cx="2199900" cy="28830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66" name="Google Shape;166;p28"/>
          <p:cNvSpPr>
            <a:spLocks noGrp="1"/>
          </p:cNvSpPr>
          <p:nvPr>
            <p:ph type="pic" idx="3"/>
          </p:nvPr>
        </p:nvSpPr>
        <p:spPr>
          <a:xfrm>
            <a:off x="3138343" y="1481570"/>
            <a:ext cx="1370400" cy="13704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67" name="Google Shape;167;p28"/>
          <p:cNvSpPr>
            <a:spLocks noGrp="1"/>
          </p:cNvSpPr>
          <p:nvPr>
            <p:ph type="pic" idx="4"/>
          </p:nvPr>
        </p:nvSpPr>
        <p:spPr>
          <a:xfrm>
            <a:off x="3138343" y="2994202"/>
            <a:ext cx="1370400" cy="13704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68" name="Google Shape;168;p28"/>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69" name="Google Shape;169;p28"/>
          <p:cNvSpPr txBox="1">
            <a:spLocks noGrp="1"/>
          </p:cNvSpPr>
          <p:nvPr>
            <p:ph type="body" idx="5"/>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70" name="Google Shape;170;p28"/>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171"/>
        <p:cNvGrpSpPr/>
        <p:nvPr/>
      </p:nvGrpSpPr>
      <p:grpSpPr>
        <a:xfrm>
          <a:off x="0" y="0"/>
          <a:ext cx="0" cy="0"/>
          <a:chOff x="0" y="0"/>
          <a:chExt cx="0" cy="0"/>
        </a:xfrm>
      </p:grpSpPr>
      <p:sp>
        <p:nvSpPr>
          <p:cNvPr id="172" name="Google Shape;172;p29"/>
          <p:cNvSpPr>
            <a:spLocks noGrp="1"/>
          </p:cNvSpPr>
          <p:nvPr>
            <p:ph type="pic" idx="2"/>
          </p:nvPr>
        </p:nvSpPr>
        <p:spPr>
          <a:xfrm>
            <a:off x="3465127" y="1481570"/>
            <a:ext cx="2199900" cy="28830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73" name="Google Shape;173;p29"/>
          <p:cNvSpPr>
            <a:spLocks noGrp="1"/>
          </p:cNvSpPr>
          <p:nvPr>
            <p:ph type="pic" idx="3"/>
          </p:nvPr>
        </p:nvSpPr>
        <p:spPr>
          <a:xfrm>
            <a:off x="5932135" y="1481570"/>
            <a:ext cx="2199900" cy="1441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74" name="Google Shape;174;p29"/>
          <p:cNvSpPr>
            <a:spLocks noGrp="1"/>
          </p:cNvSpPr>
          <p:nvPr>
            <p:ph type="pic" idx="4"/>
          </p:nvPr>
        </p:nvSpPr>
        <p:spPr>
          <a:xfrm>
            <a:off x="998119" y="1481570"/>
            <a:ext cx="2199900" cy="1441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75" name="Google Shape;175;p29"/>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76" name="Google Shape;176;p29"/>
          <p:cNvSpPr txBox="1">
            <a:spLocks noGrp="1"/>
          </p:cNvSpPr>
          <p:nvPr>
            <p:ph type="body" idx="5"/>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77" name="Google Shape;177;p29"/>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178"/>
        <p:cNvGrpSpPr/>
        <p:nvPr/>
      </p:nvGrpSpPr>
      <p:grpSpPr>
        <a:xfrm>
          <a:off x="0" y="0"/>
          <a:ext cx="0" cy="0"/>
          <a:chOff x="0" y="0"/>
          <a:chExt cx="0" cy="0"/>
        </a:xfrm>
      </p:grpSpPr>
      <p:sp>
        <p:nvSpPr>
          <p:cNvPr id="179" name="Google Shape;179;p30"/>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180" name="Google Shape;180;p30"/>
          <p:cNvSpPr>
            <a:spLocks noGrp="1"/>
          </p:cNvSpPr>
          <p:nvPr>
            <p:ph type="pic" idx="2"/>
          </p:nvPr>
        </p:nvSpPr>
        <p:spPr>
          <a:xfrm>
            <a:off x="166358" y="166552"/>
            <a:ext cx="8811300" cy="4810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81" name="Google Shape;181;p30"/>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4"/>
          <p:cNvSpPr txBox="1">
            <a:spLocks noGrp="1"/>
          </p:cNvSpPr>
          <p:nvPr>
            <p:ph type="dt" idx="10"/>
          </p:nvPr>
        </p:nvSpPr>
        <p:spPr>
          <a:xfrm>
            <a:off x="228600" y="3178175"/>
            <a:ext cx="1067100" cy="182700"/>
          </a:xfrm>
          <a:prstGeom prst="rect">
            <a:avLst/>
          </a:prstGeom>
          <a:noFill/>
          <a:ln>
            <a:noFill/>
          </a:ln>
        </p:spPr>
        <p:txBody>
          <a:bodyPr spcFirstLastPara="1" wrap="square" lIns="41450" tIns="20700" rIns="41450" bIns="20700" anchor="t" anchorCtr="0">
            <a:noAutofit/>
          </a:bodyPr>
          <a:lstStyle>
            <a:lvl1pPr marR="0" lvl="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9pPr>
          </a:lstStyle>
          <a:p>
            <a:endParaRPr/>
          </a:p>
        </p:txBody>
      </p:sp>
      <p:sp>
        <p:nvSpPr>
          <p:cNvPr id="26" name="Google Shape;26;p4"/>
          <p:cNvSpPr txBox="1">
            <a:spLocks noGrp="1"/>
          </p:cNvSpPr>
          <p:nvPr>
            <p:ph type="ftr" idx="11"/>
          </p:nvPr>
        </p:nvSpPr>
        <p:spPr>
          <a:xfrm>
            <a:off x="1562100" y="3178175"/>
            <a:ext cx="1447800" cy="182700"/>
          </a:xfrm>
          <a:prstGeom prst="rect">
            <a:avLst/>
          </a:prstGeom>
          <a:noFill/>
          <a:ln>
            <a:noFill/>
          </a:ln>
        </p:spPr>
        <p:txBody>
          <a:bodyPr spcFirstLastPara="1" wrap="square" lIns="41450" tIns="20700" rIns="41450" bIns="20700" anchor="t" anchorCtr="0">
            <a:noAutofit/>
          </a:bodyPr>
          <a:lstStyle>
            <a:lvl1pPr marR="0" lvl="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sldNum" idx="12"/>
          </p:nvPr>
        </p:nvSpPr>
        <p:spPr>
          <a:xfrm>
            <a:off x="3276600" y="3178175"/>
            <a:ext cx="1067100" cy="182700"/>
          </a:xfrm>
          <a:prstGeom prst="rect">
            <a:avLst/>
          </a:prstGeom>
          <a:noFill/>
          <a:ln>
            <a:noFill/>
          </a:ln>
        </p:spPr>
        <p:txBody>
          <a:bodyPr spcFirstLastPara="1" wrap="square" lIns="41450" tIns="20700" rIns="41450" bIns="2070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82"/>
        <p:cNvGrpSpPr/>
        <p:nvPr/>
      </p:nvGrpSpPr>
      <p:grpSpPr>
        <a:xfrm>
          <a:off x="0" y="0"/>
          <a:ext cx="0" cy="0"/>
          <a:chOff x="0" y="0"/>
          <a:chExt cx="0" cy="0"/>
        </a:xfrm>
      </p:grpSpPr>
      <p:sp>
        <p:nvSpPr>
          <p:cNvPr id="183" name="Google Shape;183;p31"/>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184" name="Google Shape;184;p31"/>
          <p:cNvSpPr>
            <a:spLocks noGrp="1"/>
          </p:cNvSpPr>
          <p:nvPr>
            <p:ph type="pic" idx="2"/>
          </p:nvPr>
        </p:nvSpPr>
        <p:spPr>
          <a:xfrm>
            <a:off x="0" y="0"/>
            <a:ext cx="45720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85" name="Google Shape;185;p31"/>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86"/>
        <p:cNvGrpSpPr/>
        <p:nvPr/>
      </p:nvGrpSpPr>
      <p:grpSpPr>
        <a:xfrm>
          <a:off x="0" y="0"/>
          <a:ext cx="0" cy="0"/>
          <a:chOff x="0" y="0"/>
          <a:chExt cx="0" cy="0"/>
        </a:xfrm>
      </p:grpSpPr>
      <p:sp>
        <p:nvSpPr>
          <p:cNvPr id="187" name="Google Shape;187;p32"/>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188" name="Google Shape;188;p32"/>
          <p:cNvSpPr>
            <a:spLocks noGrp="1"/>
          </p:cNvSpPr>
          <p:nvPr>
            <p:ph type="pic" idx="2"/>
          </p:nvPr>
        </p:nvSpPr>
        <p:spPr>
          <a:xfrm>
            <a:off x="0" y="1"/>
            <a:ext cx="9144000" cy="361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89" name="Google Shape;189;p32"/>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90" name="Google Shape;190;p32"/>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91" name="Google Shape;191;p32"/>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2"/>
        <p:cNvGrpSpPr/>
        <p:nvPr/>
      </p:nvGrpSpPr>
      <p:grpSpPr>
        <a:xfrm>
          <a:off x="0" y="0"/>
          <a:ext cx="0" cy="0"/>
          <a:chOff x="0" y="0"/>
          <a:chExt cx="0" cy="0"/>
        </a:xfrm>
      </p:grpSpPr>
      <p:sp>
        <p:nvSpPr>
          <p:cNvPr id="193" name="Google Shape;193;p33"/>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194" name="Google Shape;194;p33"/>
          <p:cNvSpPr>
            <a:spLocks noGrp="1"/>
          </p:cNvSpPr>
          <p:nvPr>
            <p:ph type="pic" idx="2"/>
          </p:nvPr>
        </p:nvSpPr>
        <p:spPr>
          <a:xfrm>
            <a:off x="0" y="1"/>
            <a:ext cx="9144000" cy="361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95" name="Google Shape;195;p33"/>
          <p:cNvSpPr>
            <a:spLocks noGrp="1"/>
          </p:cNvSpPr>
          <p:nvPr>
            <p:ph type="pic" idx="3"/>
          </p:nvPr>
        </p:nvSpPr>
        <p:spPr>
          <a:xfrm>
            <a:off x="2918333" y="2179273"/>
            <a:ext cx="1275600" cy="2206800"/>
          </a:xfrm>
          <a:prstGeom prst="roundRect">
            <a:avLst>
              <a:gd name="adj" fmla="val 513"/>
            </a:avLst>
          </a:prstGeom>
          <a:solidFill>
            <a:schemeClr val="lt2"/>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96" name="Google Shape;196;p33"/>
          <p:cNvSpPr>
            <a:spLocks noGrp="1"/>
          </p:cNvSpPr>
          <p:nvPr>
            <p:ph type="pic" idx="4"/>
          </p:nvPr>
        </p:nvSpPr>
        <p:spPr>
          <a:xfrm>
            <a:off x="4913856" y="2179273"/>
            <a:ext cx="1275600" cy="2206800"/>
          </a:xfrm>
          <a:prstGeom prst="roundRect">
            <a:avLst>
              <a:gd name="adj" fmla="val 513"/>
            </a:avLst>
          </a:prstGeom>
          <a:solidFill>
            <a:schemeClr val="lt2"/>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97" name="Google Shape;197;p33"/>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98" name="Google Shape;198;p33"/>
          <p:cNvSpPr txBox="1">
            <a:spLocks noGrp="1"/>
          </p:cNvSpPr>
          <p:nvPr>
            <p:ph type="body" idx="5"/>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199" name="Google Shape;199;p33"/>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200"/>
        <p:cNvGrpSpPr/>
        <p:nvPr/>
      </p:nvGrpSpPr>
      <p:grpSpPr>
        <a:xfrm>
          <a:off x="0" y="0"/>
          <a:ext cx="0" cy="0"/>
          <a:chOff x="0" y="0"/>
          <a:chExt cx="0" cy="0"/>
        </a:xfrm>
      </p:grpSpPr>
      <p:sp>
        <p:nvSpPr>
          <p:cNvPr id="201" name="Google Shape;201;p34"/>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202" name="Google Shape;202;p34"/>
          <p:cNvSpPr>
            <a:spLocks noGrp="1"/>
          </p:cNvSpPr>
          <p:nvPr>
            <p:ph type="pic" idx="2"/>
          </p:nvPr>
        </p:nvSpPr>
        <p:spPr>
          <a:xfrm>
            <a:off x="0" y="1"/>
            <a:ext cx="9144000" cy="361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03" name="Google Shape;203;p34"/>
          <p:cNvSpPr>
            <a:spLocks noGrp="1"/>
          </p:cNvSpPr>
          <p:nvPr>
            <p:ph type="pic" idx="3"/>
          </p:nvPr>
        </p:nvSpPr>
        <p:spPr>
          <a:xfrm>
            <a:off x="4979194" y="1645921"/>
            <a:ext cx="3119400" cy="1883100"/>
          </a:xfrm>
          <a:prstGeom prst="rect">
            <a:avLst/>
          </a:prstGeom>
          <a:solidFill>
            <a:schemeClr val="lt2"/>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04" name="Google Shape;204;p34"/>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05" name="Google Shape;205;p34"/>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06" name="Google Shape;206;p34"/>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207"/>
        <p:cNvGrpSpPr/>
        <p:nvPr/>
      </p:nvGrpSpPr>
      <p:grpSpPr>
        <a:xfrm>
          <a:off x="0" y="0"/>
          <a:ext cx="0" cy="0"/>
          <a:chOff x="0" y="0"/>
          <a:chExt cx="0" cy="0"/>
        </a:xfrm>
      </p:grpSpPr>
      <p:sp>
        <p:nvSpPr>
          <p:cNvPr id="208" name="Google Shape;208;p35"/>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209" name="Google Shape;209;p35"/>
          <p:cNvSpPr>
            <a:spLocks noGrp="1"/>
          </p:cNvSpPr>
          <p:nvPr>
            <p:ph type="pic" idx="2"/>
          </p:nvPr>
        </p:nvSpPr>
        <p:spPr>
          <a:xfrm>
            <a:off x="0" y="1"/>
            <a:ext cx="9144000" cy="361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10" name="Google Shape;210;p35"/>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11" name="Google Shape;211;p35"/>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12" name="Google Shape;212;p35"/>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213"/>
        <p:cNvGrpSpPr/>
        <p:nvPr/>
      </p:nvGrpSpPr>
      <p:grpSpPr>
        <a:xfrm>
          <a:off x="0" y="0"/>
          <a:ext cx="0" cy="0"/>
          <a:chOff x="0" y="0"/>
          <a:chExt cx="0" cy="0"/>
        </a:xfrm>
      </p:grpSpPr>
      <p:sp>
        <p:nvSpPr>
          <p:cNvPr id="214" name="Google Shape;214;p36"/>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215" name="Google Shape;215;p36"/>
          <p:cNvSpPr>
            <a:spLocks noGrp="1"/>
          </p:cNvSpPr>
          <p:nvPr>
            <p:ph type="pic" idx="2"/>
          </p:nvPr>
        </p:nvSpPr>
        <p:spPr>
          <a:xfrm>
            <a:off x="0" y="1"/>
            <a:ext cx="9144000" cy="361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16" name="Google Shape;216;p36"/>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17"/>
        <p:cNvGrpSpPr/>
        <p:nvPr/>
      </p:nvGrpSpPr>
      <p:grpSpPr>
        <a:xfrm>
          <a:off x="0" y="0"/>
          <a:ext cx="0" cy="0"/>
          <a:chOff x="0" y="0"/>
          <a:chExt cx="0" cy="0"/>
        </a:xfrm>
      </p:grpSpPr>
      <p:sp>
        <p:nvSpPr>
          <p:cNvPr id="218" name="Google Shape;218;p37"/>
          <p:cNvSpPr/>
          <p:nvPr/>
        </p:nvSpPr>
        <p:spPr>
          <a:xfrm>
            <a:off x="0" y="1"/>
            <a:ext cx="9144000" cy="2571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219" name="Google Shape;219;p37"/>
          <p:cNvSpPr>
            <a:spLocks noGrp="1"/>
          </p:cNvSpPr>
          <p:nvPr>
            <p:ph type="pic" idx="2"/>
          </p:nvPr>
        </p:nvSpPr>
        <p:spPr>
          <a:xfrm>
            <a:off x="0" y="1"/>
            <a:ext cx="9144000" cy="2571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20" name="Google Shape;220;p37"/>
          <p:cNvSpPr>
            <a:spLocks noGrp="1"/>
          </p:cNvSpPr>
          <p:nvPr>
            <p:ph type="pic" idx="3"/>
          </p:nvPr>
        </p:nvSpPr>
        <p:spPr>
          <a:xfrm>
            <a:off x="977635" y="1666875"/>
            <a:ext cx="1857300" cy="24717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21" name="Google Shape;221;p37"/>
          <p:cNvSpPr>
            <a:spLocks noGrp="1"/>
          </p:cNvSpPr>
          <p:nvPr>
            <p:ph type="pic" idx="4"/>
          </p:nvPr>
        </p:nvSpPr>
        <p:spPr>
          <a:xfrm>
            <a:off x="3626644" y="1666875"/>
            <a:ext cx="1857300" cy="24717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22" name="Google Shape;222;p37"/>
          <p:cNvSpPr>
            <a:spLocks noGrp="1"/>
          </p:cNvSpPr>
          <p:nvPr>
            <p:ph type="pic" idx="5"/>
          </p:nvPr>
        </p:nvSpPr>
        <p:spPr>
          <a:xfrm>
            <a:off x="6274594" y="1666875"/>
            <a:ext cx="1857300" cy="24717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23" name="Google Shape;223;p37"/>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24" name="Google Shape;224;p37"/>
          <p:cNvSpPr txBox="1">
            <a:spLocks noGrp="1"/>
          </p:cNvSpPr>
          <p:nvPr>
            <p:ph type="body" idx="6"/>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25" name="Google Shape;225;p37"/>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226"/>
        <p:cNvGrpSpPr/>
        <p:nvPr/>
      </p:nvGrpSpPr>
      <p:grpSpPr>
        <a:xfrm>
          <a:off x="0" y="0"/>
          <a:ext cx="0" cy="0"/>
          <a:chOff x="0" y="0"/>
          <a:chExt cx="0" cy="0"/>
        </a:xfrm>
      </p:grpSpPr>
      <p:sp>
        <p:nvSpPr>
          <p:cNvPr id="227" name="Google Shape;227;p38"/>
          <p:cNvSpPr/>
          <p:nvPr/>
        </p:nvSpPr>
        <p:spPr>
          <a:xfrm>
            <a:off x="0" y="1"/>
            <a:ext cx="9144000" cy="2571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228" name="Google Shape;228;p38"/>
          <p:cNvSpPr>
            <a:spLocks noGrp="1"/>
          </p:cNvSpPr>
          <p:nvPr>
            <p:ph type="pic" idx="2"/>
          </p:nvPr>
        </p:nvSpPr>
        <p:spPr>
          <a:xfrm>
            <a:off x="0" y="1"/>
            <a:ext cx="9144000" cy="2571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29" name="Google Shape;229;p38"/>
          <p:cNvSpPr>
            <a:spLocks noGrp="1"/>
          </p:cNvSpPr>
          <p:nvPr>
            <p:ph type="pic" idx="3"/>
          </p:nvPr>
        </p:nvSpPr>
        <p:spPr>
          <a:xfrm>
            <a:off x="4755356" y="1521619"/>
            <a:ext cx="3526500" cy="1976400"/>
          </a:xfrm>
          <a:prstGeom prst="roundRect">
            <a:avLst>
              <a:gd name="adj" fmla="val 513"/>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30" name="Google Shape;230;p38"/>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31" name="Google Shape;231;p38"/>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32" name="Google Shape;232;p38"/>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233"/>
        <p:cNvGrpSpPr/>
        <p:nvPr/>
      </p:nvGrpSpPr>
      <p:grpSpPr>
        <a:xfrm>
          <a:off x="0" y="0"/>
          <a:ext cx="0" cy="0"/>
          <a:chOff x="0" y="0"/>
          <a:chExt cx="0" cy="0"/>
        </a:xfrm>
      </p:grpSpPr>
      <p:sp>
        <p:nvSpPr>
          <p:cNvPr id="234" name="Google Shape;234;p39"/>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235" name="Google Shape;235;p39"/>
          <p:cNvSpPr>
            <a:spLocks noGrp="1"/>
          </p:cNvSpPr>
          <p:nvPr>
            <p:ph type="pic" idx="2"/>
          </p:nvPr>
        </p:nvSpPr>
        <p:spPr>
          <a:xfrm>
            <a:off x="4572000" y="0"/>
            <a:ext cx="45720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36" name="Google Shape;236;p39"/>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237"/>
        <p:cNvGrpSpPr/>
        <p:nvPr/>
      </p:nvGrpSpPr>
      <p:grpSpPr>
        <a:xfrm>
          <a:off x="0" y="0"/>
          <a:ext cx="0" cy="0"/>
          <a:chOff x="0" y="0"/>
          <a:chExt cx="0" cy="0"/>
        </a:xfrm>
      </p:grpSpPr>
      <p:sp>
        <p:nvSpPr>
          <p:cNvPr id="238" name="Google Shape;238;p40"/>
          <p:cNvSpPr>
            <a:spLocks noGrp="1"/>
          </p:cNvSpPr>
          <p:nvPr>
            <p:ph type="pic" idx="2"/>
          </p:nvPr>
        </p:nvSpPr>
        <p:spPr>
          <a:xfrm>
            <a:off x="684610" y="1409957"/>
            <a:ext cx="1458900" cy="1458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39" name="Google Shape;239;p40"/>
          <p:cNvSpPr>
            <a:spLocks noGrp="1"/>
          </p:cNvSpPr>
          <p:nvPr>
            <p:ph type="pic" idx="3"/>
          </p:nvPr>
        </p:nvSpPr>
        <p:spPr>
          <a:xfrm>
            <a:off x="684610" y="3022244"/>
            <a:ext cx="1458900" cy="1458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40" name="Google Shape;240;p40"/>
          <p:cNvSpPr>
            <a:spLocks noGrp="1"/>
          </p:cNvSpPr>
          <p:nvPr>
            <p:ph type="pic" idx="4"/>
          </p:nvPr>
        </p:nvSpPr>
        <p:spPr>
          <a:xfrm>
            <a:off x="2287875" y="1409957"/>
            <a:ext cx="1458900" cy="1458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41" name="Google Shape;241;p40"/>
          <p:cNvSpPr>
            <a:spLocks noGrp="1"/>
          </p:cNvSpPr>
          <p:nvPr>
            <p:ph type="pic" idx="5"/>
          </p:nvPr>
        </p:nvSpPr>
        <p:spPr>
          <a:xfrm>
            <a:off x="2287875" y="3022244"/>
            <a:ext cx="1458900" cy="1458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42" name="Google Shape;242;p40"/>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43" name="Google Shape;243;p40"/>
          <p:cNvSpPr txBox="1">
            <a:spLocks noGrp="1"/>
          </p:cNvSpPr>
          <p:nvPr>
            <p:ph type="body" idx="6"/>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44" name="Google Shape;244;p40"/>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0" name="Google Shape;3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1" name="Google Shape;31;p5"/>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1"/>
          <p:cNvSpPr>
            <a:spLocks noGrp="1"/>
          </p:cNvSpPr>
          <p:nvPr>
            <p:ph type="pic" idx="2"/>
          </p:nvPr>
        </p:nvSpPr>
        <p:spPr>
          <a:xfrm>
            <a:off x="4842161" y="1409957"/>
            <a:ext cx="1711500" cy="30714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47" name="Google Shape;247;p41"/>
          <p:cNvSpPr>
            <a:spLocks noGrp="1"/>
          </p:cNvSpPr>
          <p:nvPr>
            <p:ph type="pic" idx="3"/>
          </p:nvPr>
        </p:nvSpPr>
        <p:spPr>
          <a:xfrm>
            <a:off x="6750524" y="1409957"/>
            <a:ext cx="1711500" cy="30714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48" name="Google Shape;248;p41"/>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49" name="Google Shape;249;p41"/>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50" name="Google Shape;250;p41"/>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51"/>
        <p:cNvGrpSpPr/>
        <p:nvPr/>
      </p:nvGrpSpPr>
      <p:grpSpPr>
        <a:xfrm>
          <a:off x="0" y="0"/>
          <a:ext cx="0" cy="0"/>
          <a:chOff x="0" y="0"/>
          <a:chExt cx="0" cy="0"/>
        </a:xfrm>
      </p:grpSpPr>
      <p:sp>
        <p:nvSpPr>
          <p:cNvPr id="252" name="Google Shape;252;p42"/>
          <p:cNvSpPr>
            <a:spLocks noGrp="1"/>
          </p:cNvSpPr>
          <p:nvPr>
            <p:ph type="pic" idx="2"/>
          </p:nvPr>
        </p:nvSpPr>
        <p:spPr>
          <a:xfrm>
            <a:off x="4697017" y="1515979"/>
            <a:ext cx="3764700" cy="2860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53" name="Google Shape;253;p42"/>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54" name="Google Shape;254;p42"/>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55" name="Google Shape;255;p42"/>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56"/>
        <p:cNvGrpSpPr/>
        <p:nvPr/>
      </p:nvGrpSpPr>
      <p:grpSpPr>
        <a:xfrm>
          <a:off x="0" y="0"/>
          <a:ext cx="0" cy="0"/>
          <a:chOff x="0" y="0"/>
          <a:chExt cx="0" cy="0"/>
        </a:xfrm>
      </p:grpSpPr>
      <p:sp>
        <p:nvSpPr>
          <p:cNvPr id="257" name="Google Shape;257;p43"/>
          <p:cNvSpPr>
            <a:spLocks noGrp="1"/>
          </p:cNvSpPr>
          <p:nvPr>
            <p:ph type="pic" idx="2"/>
          </p:nvPr>
        </p:nvSpPr>
        <p:spPr>
          <a:xfrm>
            <a:off x="6022998" y="1560668"/>
            <a:ext cx="2439900" cy="28221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58" name="Google Shape;258;p43"/>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59" name="Google Shape;259;p43"/>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60" name="Google Shape;260;p43"/>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261"/>
        <p:cNvGrpSpPr/>
        <p:nvPr/>
      </p:nvGrpSpPr>
      <p:grpSpPr>
        <a:xfrm>
          <a:off x="0" y="0"/>
          <a:ext cx="0" cy="0"/>
          <a:chOff x="0" y="0"/>
          <a:chExt cx="0" cy="0"/>
        </a:xfrm>
      </p:grpSpPr>
      <p:sp>
        <p:nvSpPr>
          <p:cNvPr id="262" name="Google Shape;262;p44"/>
          <p:cNvSpPr>
            <a:spLocks noGrp="1"/>
          </p:cNvSpPr>
          <p:nvPr>
            <p:ph type="pic" idx="2"/>
          </p:nvPr>
        </p:nvSpPr>
        <p:spPr>
          <a:xfrm>
            <a:off x="684610" y="1560668"/>
            <a:ext cx="2439900" cy="28221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63" name="Google Shape;263;p44"/>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64" name="Google Shape;264;p44"/>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65" name="Google Shape;265;p44"/>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66"/>
        <p:cNvGrpSpPr/>
        <p:nvPr/>
      </p:nvGrpSpPr>
      <p:grpSpPr>
        <a:xfrm>
          <a:off x="0" y="0"/>
          <a:ext cx="0" cy="0"/>
          <a:chOff x="0" y="0"/>
          <a:chExt cx="0" cy="0"/>
        </a:xfrm>
      </p:grpSpPr>
      <p:sp>
        <p:nvSpPr>
          <p:cNvPr id="267" name="Google Shape;267;p45"/>
          <p:cNvSpPr>
            <a:spLocks noGrp="1"/>
          </p:cNvSpPr>
          <p:nvPr>
            <p:ph type="pic" idx="2"/>
          </p:nvPr>
        </p:nvSpPr>
        <p:spPr>
          <a:xfrm>
            <a:off x="3353805" y="1560668"/>
            <a:ext cx="5109000" cy="28221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68" name="Google Shape;268;p45"/>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69" name="Google Shape;269;p45"/>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70" name="Google Shape;270;p45"/>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71"/>
        <p:cNvGrpSpPr/>
        <p:nvPr/>
      </p:nvGrpSpPr>
      <p:grpSpPr>
        <a:xfrm>
          <a:off x="0" y="0"/>
          <a:ext cx="0" cy="0"/>
          <a:chOff x="0" y="0"/>
          <a:chExt cx="0" cy="0"/>
        </a:xfrm>
      </p:grpSpPr>
      <p:sp>
        <p:nvSpPr>
          <p:cNvPr id="272" name="Google Shape;272;p46"/>
          <p:cNvSpPr>
            <a:spLocks noGrp="1"/>
          </p:cNvSpPr>
          <p:nvPr>
            <p:ph type="pic" idx="2"/>
          </p:nvPr>
        </p:nvSpPr>
        <p:spPr>
          <a:xfrm>
            <a:off x="684610" y="1560668"/>
            <a:ext cx="5109000" cy="28221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73" name="Google Shape;273;p46"/>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74" name="Google Shape;274;p46"/>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75" name="Google Shape;275;p46"/>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76"/>
        <p:cNvGrpSpPr/>
        <p:nvPr/>
      </p:nvGrpSpPr>
      <p:grpSpPr>
        <a:xfrm>
          <a:off x="0" y="0"/>
          <a:ext cx="0" cy="0"/>
          <a:chOff x="0" y="0"/>
          <a:chExt cx="0" cy="0"/>
        </a:xfrm>
      </p:grpSpPr>
      <p:sp>
        <p:nvSpPr>
          <p:cNvPr id="277" name="Google Shape;277;p47"/>
          <p:cNvSpPr>
            <a:spLocks noGrp="1"/>
          </p:cNvSpPr>
          <p:nvPr>
            <p:ph type="pic" idx="2"/>
          </p:nvPr>
        </p:nvSpPr>
        <p:spPr>
          <a:xfrm>
            <a:off x="684610" y="1560668"/>
            <a:ext cx="7778100" cy="28221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78" name="Google Shape;278;p47"/>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79" name="Google Shape;279;p47"/>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80" name="Google Shape;280;p47"/>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281"/>
        <p:cNvGrpSpPr/>
        <p:nvPr/>
      </p:nvGrpSpPr>
      <p:grpSpPr>
        <a:xfrm>
          <a:off x="0" y="0"/>
          <a:ext cx="0" cy="0"/>
          <a:chOff x="0" y="0"/>
          <a:chExt cx="0" cy="0"/>
        </a:xfrm>
      </p:grpSpPr>
      <p:sp>
        <p:nvSpPr>
          <p:cNvPr id="282" name="Google Shape;282;p48"/>
          <p:cNvSpPr>
            <a:spLocks noGrp="1"/>
          </p:cNvSpPr>
          <p:nvPr>
            <p:ph type="pic" idx="2"/>
          </p:nvPr>
        </p:nvSpPr>
        <p:spPr>
          <a:xfrm>
            <a:off x="684610" y="1560668"/>
            <a:ext cx="2439900" cy="28221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83" name="Google Shape;283;p48"/>
          <p:cNvSpPr>
            <a:spLocks noGrp="1"/>
          </p:cNvSpPr>
          <p:nvPr>
            <p:ph type="pic" idx="3"/>
          </p:nvPr>
        </p:nvSpPr>
        <p:spPr>
          <a:xfrm>
            <a:off x="3363188" y="1560668"/>
            <a:ext cx="2439900" cy="28221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84" name="Google Shape;284;p48"/>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85" name="Google Shape;285;p48"/>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86" name="Google Shape;286;p48"/>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287"/>
        <p:cNvGrpSpPr/>
        <p:nvPr/>
      </p:nvGrpSpPr>
      <p:grpSpPr>
        <a:xfrm>
          <a:off x="0" y="0"/>
          <a:ext cx="0" cy="0"/>
          <a:chOff x="0" y="0"/>
          <a:chExt cx="0" cy="0"/>
        </a:xfrm>
      </p:grpSpPr>
      <p:sp>
        <p:nvSpPr>
          <p:cNvPr id="288" name="Google Shape;288;p49"/>
          <p:cNvSpPr>
            <a:spLocks noGrp="1"/>
          </p:cNvSpPr>
          <p:nvPr>
            <p:ph type="pic" idx="2"/>
          </p:nvPr>
        </p:nvSpPr>
        <p:spPr>
          <a:xfrm>
            <a:off x="686076" y="1608340"/>
            <a:ext cx="2427300" cy="12168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89" name="Google Shape;289;p49"/>
          <p:cNvSpPr>
            <a:spLocks noGrp="1"/>
          </p:cNvSpPr>
          <p:nvPr>
            <p:ph type="pic" idx="3"/>
          </p:nvPr>
        </p:nvSpPr>
        <p:spPr>
          <a:xfrm>
            <a:off x="6035807" y="1608340"/>
            <a:ext cx="2427300" cy="12168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90" name="Google Shape;290;p49"/>
          <p:cNvSpPr>
            <a:spLocks noGrp="1"/>
          </p:cNvSpPr>
          <p:nvPr>
            <p:ph type="pic" idx="4"/>
          </p:nvPr>
        </p:nvSpPr>
        <p:spPr>
          <a:xfrm>
            <a:off x="3358994" y="1608340"/>
            <a:ext cx="2427300" cy="12168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91" name="Google Shape;291;p49"/>
          <p:cNvSpPr/>
          <p:nvPr/>
        </p:nvSpPr>
        <p:spPr>
          <a:xfrm>
            <a:off x="6035807" y="1608340"/>
            <a:ext cx="2427300" cy="2711400"/>
          </a:xfrm>
          <a:prstGeom prst="roundRect">
            <a:avLst>
              <a:gd name="adj" fmla="val 4446"/>
            </a:avLst>
          </a:prstGeom>
          <a:noFill/>
          <a:ln w="12700" cap="flat" cmpd="sng">
            <a:solidFill>
              <a:srgbClr val="D8D8D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292" name="Google Shape;292;p49"/>
          <p:cNvSpPr/>
          <p:nvPr/>
        </p:nvSpPr>
        <p:spPr>
          <a:xfrm>
            <a:off x="3358994" y="1608340"/>
            <a:ext cx="2427300" cy="2711400"/>
          </a:xfrm>
          <a:prstGeom prst="roundRect">
            <a:avLst>
              <a:gd name="adj" fmla="val 4446"/>
            </a:avLst>
          </a:prstGeom>
          <a:noFill/>
          <a:ln w="12700" cap="flat" cmpd="sng">
            <a:solidFill>
              <a:srgbClr val="D8D8D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293" name="Google Shape;293;p49"/>
          <p:cNvSpPr/>
          <p:nvPr/>
        </p:nvSpPr>
        <p:spPr>
          <a:xfrm>
            <a:off x="686076" y="1608340"/>
            <a:ext cx="2427300" cy="2711400"/>
          </a:xfrm>
          <a:prstGeom prst="roundRect">
            <a:avLst>
              <a:gd name="adj" fmla="val 4446"/>
            </a:avLst>
          </a:prstGeom>
          <a:noFill/>
          <a:ln w="12700" cap="flat" cmpd="sng">
            <a:solidFill>
              <a:srgbClr val="D8D8D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294" name="Google Shape;294;p49"/>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95" name="Google Shape;295;p49"/>
          <p:cNvSpPr txBox="1">
            <a:spLocks noGrp="1"/>
          </p:cNvSpPr>
          <p:nvPr>
            <p:ph type="body" idx="5"/>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96" name="Google Shape;296;p49"/>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97"/>
        <p:cNvGrpSpPr/>
        <p:nvPr/>
      </p:nvGrpSpPr>
      <p:grpSpPr>
        <a:xfrm>
          <a:off x="0" y="0"/>
          <a:ext cx="0" cy="0"/>
          <a:chOff x="0" y="0"/>
          <a:chExt cx="0" cy="0"/>
        </a:xfrm>
      </p:grpSpPr>
      <p:sp>
        <p:nvSpPr>
          <p:cNvPr id="298" name="Google Shape;298;p50"/>
          <p:cNvSpPr>
            <a:spLocks noGrp="1"/>
          </p:cNvSpPr>
          <p:nvPr>
            <p:ph type="pic" idx="2"/>
          </p:nvPr>
        </p:nvSpPr>
        <p:spPr>
          <a:xfrm>
            <a:off x="684610" y="1462789"/>
            <a:ext cx="2486100" cy="2920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299" name="Google Shape;299;p50"/>
          <p:cNvSpPr>
            <a:spLocks noGrp="1"/>
          </p:cNvSpPr>
          <p:nvPr>
            <p:ph type="pic" idx="3"/>
          </p:nvPr>
        </p:nvSpPr>
        <p:spPr>
          <a:xfrm>
            <a:off x="3326642" y="1462789"/>
            <a:ext cx="2486100" cy="2920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00" name="Google Shape;300;p50"/>
          <p:cNvSpPr>
            <a:spLocks noGrp="1"/>
          </p:cNvSpPr>
          <p:nvPr>
            <p:ph type="pic" idx="4"/>
          </p:nvPr>
        </p:nvSpPr>
        <p:spPr>
          <a:xfrm>
            <a:off x="5968674" y="1462789"/>
            <a:ext cx="2486100" cy="2920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01" name="Google Shape;301;p50"/>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02" name="Google Shape;302;p50"/>
          <p:cNvSpPr txBox="1">
            <a:spLocks noGrp="1"/>
          </p:cNvSpPr>
          <p:nvPr>
            <p:ph type="body" idx="5"/>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03" name="Google Shape;303;p50"/>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32"/>
        <p:cNvGrpSpPr/>
        <p:nvPr/>
      </p:nvGrpSpPr>
      <p:grpSpPr>
        <a:xfrm>
          <a:off x="0" y="0"/>
          <a:ext cx="0" cy="0"/>
          <a:chOff x="0" y="0"/>
          <a:chExt cx="0" cy="0"/>
        </a:xfrm>
      </p:grpSpPr>
      <p:sp>
        <p:nvSpPr>
          <p:cNvPr id="33" name="Google Shape;33;p6"/>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4" name="Google Shape;34;p6"/>
          <p:cNvSpPr>
            <a:spLocks noGrp="1"/>
          </p:cNvSpPr>
          <p:nvPr>
            <p:ph type="pic" idx="2"/>
          </p:nvPr>
        </p:nvSpPr>
        <p:spPr>
          <a:xfrm>
            <a:off x="0" y="1"/>
            <a:ext cx="9144000" cy="2438400"/>
          </a:xfrm>
          <a:prstGeom prst="rect">
            <a:avLst/>
          </a:prstGeom>
          <a:solidFill>
            <a:srgbClr val="D8D8D8"/>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5" name="Google Shape;35;p6"/>
          <p:cNvSpPr>
            <a:spLocks noGrp="1"/>
          </p:cNvSpPr>
          <p:nvPr>
            <p:ph type="pic" idx="3"/>
          </p:nvPr>
        </p:nvSpPr>
        <p:spPr>
          <a:xfrm>
            <a:off x="3790950" y="1657350"/>
            <a:ext cx="1562100" cy="15621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6" name="Google Shape;36;p6"/>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7" name="Google Shape;37;p6"/>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8" name="Google Shape;38;p6"/>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304"/>
        <p:cNvGrpSpPr/>
        <p:nvPr/>
      </p:nvGrpSpPr>
      <p:grpSpPr>
        <a:xfrm>
          <a:off x="0" y="0"/>
          <a:ext cx="0" cy="0"/>
          <a:chOff x="0" y="0"/>
          <a:chExt cx="0" cy="0"/>
        </a:xfrm>
      </p:grpSpPr>
      <p:sp>
        <p:nvSpPr>
          <p:cNvPr id="305" name="Google Shape;305;p51"/>
          <p:cNvSpPr>
            <a:spLocks noGrp="1"/>
          </p:cNvSpPr>
          <p:nvPr>
            <p:ph type="pic" idx="2"/>
          </p:nvPr>
        </p:nvSpPr>
        <p:spPr>
          <a:xfrm>
            <a:off x="684610" y="1426767"/>
            <a:ext cx="1654200" cy="16542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06" name="Google Shape;306;p51"/>
          <p:cNvSpPr>
            <a:spLocks noGrp="1"/>
          </p:cNvSpPr>
          <p:nvPr>
            <p:ph type="pic" idx="3"/>
          </p:nvPr>
        </p:nvSpPr>
        <p:spPr>
          <a:xfrm>
            <a:off x="2725593" y="1426767"/>
            <a:ext cx="1654200" cy="16542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07" name="Google Shape;307;p51"/>
          <p:cNvSpPr>
            <a:spLocks noGrp="1"/>
          </p:cNvSpPr>
          <p:nvPr>
            <p:ph type="pic" idx="4"/>
          </p:nvPr>
        </p:nvSpPr>
        <p:spPr>
          <a:xfrm>
            <a:off x="4766576" y="1426767"/>
            <a:ext cx="1654200" cy="16542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08" name="Google Shape;308;p51"/>
          <p:cNvSpPr>
            <a:spLocks noGrp="1"/>
          </p:cNvSpPr>
          <p:nvPr>
            <p:ph type="pic" idx="5"/>
          </p:nvPr>
        </p:nvSpPr>
        <p:spPr>
          <a:xfrm>
            <a:off x="6807560" y="1426767"/>
            <a:ext cx="1654200" cy="16542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09" name="Google Shape;309;p51"/>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10" name="Google Shape;310;p51"/>
          <p:cNvSpPr txBox="1">
            <a:spLocks noGrp="1"/>
          </p:cNvSpPr>
          <p:nvPr>
            <p:ph type="body" idx="6"/>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11" name="Google Shape;311;p51"/>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312"/>
        <p:cNvGrpSpPr/>
        <p:nvPr/>
      </p:nvGrpSpPr>
      <p:grpSpPr>
        <a:xfrm>
          <a:off x="0" y="0"/>
          <a:ext cx="0" cy="0"/>
          <a:chOff x="0" y="0"/>
          <a:chExt cx="0" cy="0"/>
        </a:xfrm>
      </p:grpSpPr>
      <p:sp>
        <p:nvSpPr>
          <p:cNvPr id="313" name="Google Shape;313;p52"/>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14" name="Google Shape;314;p52"/>
          <p:cNvSpPr>
            <a:spLocks noGrp="1"/>
          </p:cNvSpPr>
          <p:nvPr>
            <p:ph type="pic" idx="2"/>
          </p:nvPr>
        </p:nvSpPr>
        <p:spPr>
          <a:xfrm>
            <a:off x="0" y="1"/>
            <a:ext cx="9144000" cy="2753400"/>
          </a:xfrm>
          <a:prstGeom prst="rect">
            <a:avLst/>
          </a:prstGeom>
          <a:solidFill>
            <a:srgbClr val="D8D8D8"/>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15" name="Google Shape;315;p52"/>
          <p:cNvSpPr>
            <a:spLocks noGrp="1"/>
          </p:cNvSpPr>
          <p:nvPr>
            <p:ph type="pic" idx="3"/>
          </p:nvPr>
        </p:nvSpPr>
        <p:spPr>
          <a:xfrm>
            <a:off x="873910" y="2066444"/>
            <a:ext cx="1275600" cy="12756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16" name="Google Shape;316;p52"/>
          <p:cNvSpPr>
            <a:spLocks noGrp="1"/>
          </p:cNvSpPr>
          <p:nvPr>
            <p:ph type="pic" idx="4"/>
          </p:nvPr>
        </p:nvSpPr>
        <p:spPr>
          <a:xfrm>
            <a:off x="2914894" y="2066444"/>
            <a:ext cx="1275600" cy="12756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17" name="Google Shape;317;p52"/>
          <p:cNvSpPr>
            <a:spLocks noGrp="1"/>
          </p:cNvSpPr>
          <p:nvPr>
            <p:ph type="pic" idx="5"/>
          </p:nvPr>
        </p:nvSpPr>
        <p:spPr>
          <a:xfrm>
            <a:off x="4955877" y="2066444"/>
            <a:ext cx="1275600" cy="12756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18" name="Google Shape;318;p52"/>
          <p:cNvSpPr>
            <a:spLocks noGrp="1"/>
          </p:cNvSpPr>
          <p:nvPr>
            <p:ph type="pic" idx="6"/>
          </p:nvPr>
        </p:nvSpPr>
        <p:spPr>
          <a:xfrm>
            <a:off x="6996860" y="2066444"/>
            <a:ext cx="1275600" cy="12756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19" name="Google Shape;319;p52"/>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20" name="Google Shape;320;p52"/>
          <p:cNvSpPr txBox="1">
            <a:spLocks noGrp="1"/>
          </p:cNvSpPr>
          <p:nvPr>
            <p:ph type="body" idx="7"/>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21" name="Google Shape;321;p52"/>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322"/>
        <p:cNvGrpSpPr/>
        <p:nvPr/>
      </p:nvGrpSpPr>
      <p:grpSpPr>
        <a:xfrm>
          <a:off x="0" y="0"/>
          <a:ext cx="0" cy="0"/>
          <a:chOff x="0" y="0"/>
          <a:chExt cx="0" cy="0"/>
        </a:xfrm>
      </p:grpSpPr>
      <p:sp>
        <p:nvSpPr>
          <p:cNvPr id="323" name="Google Shape;323;p53"/>
          <p:cNvSpPr>
            <a:spLocks noGrp="1"/>
          </p:cNvSpPr>
          <p:nvPr>
            <p:ph type="pic" idx="2"/>
          </p:nvPr>
        </p:nvSpPr>
        <p:spPr>
          <a:xfrm>
            <a:off x="4697017" y="1515979"/>
            <a:ext cx="3764700" cy="2860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24" name="Google Shape;324;p53"/>
          <p:cNvSpPr>
            <a:spLocks noGrp="1"/>
          </p:cNvSpPr>
          <p:nvPr>
            <p:ph type="pic" idx="3"/>
          </p:nvPr>
        </p:nvSpPr>
        <p:spPr>
          <a:xfrm>
            <a:off x="694811" y="1515979"/>
            <a:ext cx="3764700" cy="2860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25" name="Google Shape;325;p53"/>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26" name="Google Shape;326;p53"/>
          <p:cNvSpPr txBox="1">
            <a:spLocks noGrp="1"/>
          </p:cNvSpPr>
          <p:nvPr>
            <p:ph type="body" idx="4"/>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27" name="Google Shape;327;p53"/>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28"/>
        <p:cNvGrpSpPr/>
        <p:nvPr/>
      </p:nvGrpSpPr>
      <p:grpSpPr>
        <a:xfrm>
          <a:off x="0" y="0"/>
          <a:ext cx="0" cy="0"/>
          <a:chOff x="0" y="0"/>
          <a:chExt cx="0" cy="0"/>
        </a:xfrm>
      </p:grpSpPr>
      <p:sp>
        <p:nvSpPr>
          <p:cNvPr id="329" name="Google Shape;329;p54"/>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30" name="Google Shape;330;p54"/>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331"/>
        <p:cNvGrpSpPr/>
        <p:nvPr/>
      </p:nvGrpSpPr>
      <p:grpSpPr>
        <a:xfrm>
          <a:off x="0" y="0"/>
          <a:ext cx="0" cy="0"/>
          <a:chOff x="0" y="0"/>
          <a:chExt cx="0" cy="0"/>
        </a:xfrm>
      </p:grpSpPr>
      <p:sp>
        <p:nvSpPr>
          <p:cNvPr id="332" name="Google Shape;332;p5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33" name="Google Shape;333;p55"/>
          <p:cNvSpPr>
            <a:spLocks noGrp="1"/>
          </p:cNvSpPr>
          <p:nvPr>
            <p:ph type="pic" idx="2"/>
          </p:nvPr>
        </p:nvSpPr>
        <p:spPr>
          <a:xfrm>
            <a:off x="2283300" y="0"/>
            <a:ext cx="22896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34" name="Google Shape;334;p55"/>
          <p:cNvSpPr>
            <a:spLocks noGrp="1"/>
          </p:cNvSpPr>
          <p:nvPr>
            <p:ph type="pic" idx="3"/>
          </p:nvPr>
        </p:nvSpPr>
        <p:spPr>
          <a:xfrm>
            <a:off x="4572900" y="0"/>
            <a:ext cx="22896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35" name="Google Shape;335;p55"/>
          <p:cNvSpPr>
            <a:spLocks noGrp="1"/>
          </p:cNvSpPr>
          <p:nvPr>
            <p:ph type="pic" idx="4"/>
          </p:nvPr>
        </p:nvSpPr>
        <p:spPr>
          <a:xfrm>
            <a:off x="6862500" y="0"/>
            <a:ext cx="22878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36" name="Google Shape;336;p55"/>
          <p:cNvSpPr>
            <a:spLocks noGrp="1"/>
          </p:cNvSpPr>
          <p:nvPr>
            <p:ph type="pic" idx="5"/>
          </p:nvPr>
        </p:nvSpPr>
        <p:spPr>
          <a:xfrm>
            <a:off x="-6300" y="0"/>
            <a:ext cx="22896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37" name="Google Shape;337;p55"/>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338"/>
        <p:cNvGrpSpPr/>
        <p:nvPr/>
      </p:nvGrpSpPr>
      <p:grpSpPr>
        <a:xfrm>
          <a:off x="0" y="0"/>
          <a:ext cx="0" cy="0"/>
          <a:chOff x="0" y="0"/>
          <a:chExt cx="0" cy="0"/>
        </a:xfrm>
      </p:grpSpPr>
      <p:sp>
        <p:nvSpPr>
          <p:cNvPr id="339" name="Google Shape;339;p56"/>
          <p:cNvSpPr/>
          <p:nvPr/>
        </p:nvSpPr>
        <p:spPr>
          <a:xfrm>
            <a:off x="0" y="2798"/>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40" name="Google Shape;340;p56"/>
          <p:cNvSpPr>
            <a:spLocks noGrp="1"/>
          </p:cNvSpPr>
          <p:nvPr>
            <p:ph type="pic" idx="2"/>
          </p:nvPr>
        </p:nvSpPr>
        <p:spPr>
          <a:xfrm>
            <a:off x="6881646" y="64606"/>
            <a:ext cx="2200500" cy="247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41" name="Google Shape;341;p56"/>
          <p:cNvSpPr>
            <a:spLocks noGrp="1"/>
          </p:cNvSpPr>
          <p:nvPr>
            <p:ph type="pic" idx="3"/>
          </p:nvPr>
        </p:nvSpPr>
        <p:spPr>
          <a:xfrm>
            <a:off x="6881646" y="2604355"/>
            <a:ext cx="2200500" cy="247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42" name="Google Shape;342;p56"/>
          <p:cNvSpPr>
            <a:spLocks noGrp="1"/>
          </p:cNvSpPr>
          <p:nvPr>
            <p:ph type="pic" idx="4"/>
          </p:nvPr>
        </p:nvSpPr>
        <p:spPr>
          <a:xfrm>
            <a:off x="4610149" y="64606"/>
            <a:ext cx="2200500" cy="247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43" name="Google Shape;343;p56"/>
          <p:cNvSpPr>
            <a:spLocks noGrp="1"/>
          </p:cNvSpPr>
          <p:nvPr>
            <p:ph type="pic" idx="5"/>
          </p:nvPr>
        </p:nvSpPr>
        <p:spPr>
          <a:xfrm>
            <a:off x="4610149" y="2604355"/>
            <a:ext cx="2200500" cy="247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44" name="Google Shape;344;p56"/>
          <p:cNvSpPr>
            <a:spLocks noGrp="1"/>
          </p:cNvSpPr>
          <p:nvPr>
            <p:ph type="pic" idx="6"/>
          </p:nvPr>
        </p:nvSpPr>
        <p:spPr>
          <a:xfrm>
            <a:off x="2339440" y="64606"/>
            <a:ext cx="2200500" cy="247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45" name="Google Shape;345;p56"/>
          <p:cNvSpPr>
            <a:spLocks noGrp="1"/>
          </p:cNvSpPr>
          <p:nvPr>
            <p:ph type="pic" idx="7"/>
          </p:nvPr>
        </p:nvSpPr>
        <p:spPr>
          <a:xfrm>
            <a:off x="2339440" y="2604355"/>
            <a:ext cx="2200500" cy="247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46" name="Google Shape;346;p56"/>
          <p:cNvSpPr>
            <a:spLocks noGrp="1"/>
          </p:cNvSpPr>
          <p:nvPr>
            <p:ph type="pic" idx="8"/>
          </p:nvPr>
        </p:nvSpPr>
        <p:spPr>
          <a:xfrm>
            <a:off x="66265" y="64606"/>
            <a:ext cx="2200500" cy="247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47" name="Google Shape;347;p56"/>
          <p:cNvSpPr>
            <a:spLocks noGrp="1"/>
          </p:cNvSpPr>
          <p:nvPr>
            <p:ph type="pic" idx="9"/>
          </p:nvPr>
        </p:nvSpPr>
        <p:spPr>
          <a:xfrm>
            <a:off x="66265" y="2604355"/>
            <a:ext cx="2200500" cy="24732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48" name="Google Shape;348;p56"/>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349"/>
        <p:cNvGrpSpPr/>
        <p:nvPr/>
      </p:nvGrpSpPr>
      <p:grpSpPr>
        <a:xfrm>
          <a:off x="0" y="0"/>
          <a:ext cx="0" cy="0"/>
          <a:chOff x="0" y="0"/>
          <a:chExt cx="0" cy="0"/>
        </a:xfrm>
      </p:grpSpPr>
      <p:sp>
        <p:nvSpPr>
          <p:cNvPr id="350" name="Google Shape;350;p57"/>
          <p:cNvSpPr/>
          <p:nvPr/>
        </p:nvSpPr>
        <p:spPr>
          <a:xfrm>
            <a:off x="0" y="0"/>
            <a:ext cx="9144000" cy="51435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51" name="Google Shape;351;p57"/>
          <p:cNvSpPr txBox="1">
            <a:spLocks noGrp="1"/>
          </p:cNvSpPr>
          <p:nvPr>
            <p:ph type="body" idx="1"/>
          </p:nvPr>
        </p:nvSpPr>
        <p:spPr>
          <a:xfrm>
            <a:off x="684610" y="3150940"/>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1"/>
              </a:buClr>
              <a:buSzPts val="2300"/>
              <a:buFont typeface="Arial"/>
              <a:buNone/>
              <a:defRPr sz="2300" b="0" i="0" u="none" strike="noStrike" cap="none">
                <a:solidFill>
                  <a:schemeClr val="lt1"/>
                </a:solidFill>
                <a:latin typeface="Poppins"/>
                <a:ea typeface="Poppins"/>
                <a:cs typeface="Poppins"/>
                <a:sym typeface="Poppins"/>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52" name="Google Shape;352;p57"/>
          <p:cNvSpPr txBox="1">
            <a:spLocks noGrp="1"/>
          </p:cNvSpPr>
          <p:nvPr>
            <p:ph type="body" idx="2"/>
          </p:nvPr>
        </p:nvSpPr>
        <p:spPr>
          <a:xfrm>
            <a:off x="684610" y="2922985"/>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1"/>
              </a:buClr>
              <a:buSzPts val="1100"/>
              <a:buFont typeface="Arial"/>
              <a:buNone/>
              <a:defRPr sz="1100" b="0" i="0" u="none" strike="noStrike" cap="none">
                <a:solidFill>
                  <a:schemeClr val="lt1"/>
                </a:solidFill>
                <a:latin typeface="Poppins Medium"/>
                <a:ea typeface="Poppins Medium"/>
                <a:cs typeface="Poppins Medium"/>
                <a:sym typeface="Poppins Medium"/>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grpSp>
        <p:nvGrpSpPr>
          <p:cNvPr id="353" name="Google Shape;353;p57"/>
          <p:cNvGrpSpPr/>
          <p:nvPr/>
        </p:nvGrpSpPr>
        <p:grpSpPr>
          <a:xfrm>
            <a:off x="4160484" y="3614398"/>
            <a:ext cx="823032" cy="27000"/>
            <a:chOff x="5431081" y="1545954"/>
            <a:chExt cx="1097376" cy="36000"/>
          </a:xfrm>
        </p:grpSpPr>
        <p:sp>
          <p:nvSpPr>
            <p:cNvPr id="354" name="Google Shape;354;p57"/>
            <p:cNvSpPr/>
            <p:nvPr/>
          </p:nvSpPr>
          <p:spPr>
            <a:xfrm>
              <a:off x="5431081" y="1545954"/>
              <a:ext cx="252000" cy="360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355" name="Google Shape;355;p57"/>
            <p:cNvSpPr/>
            <p:nvPr/>
          </p:nvSpPr>
          <p:spPr>
            <a:xfrm>
              <a:off x="5712873" y="1545954"/>
              <a:ext cx="252000" cy="360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356" name="Google Shape;356;p57"/>
            <p:cNvSpPr/>
            <p:nvPr/>
          </p:nvSpPr>
          <p:spPr>
            <a:xfrm>
              <a:off x="5994665" y="1545954"/>
              <a:ext cx="252000" cy="360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357" name="Google Shape;357;p57"/>
            <p:cNvSpPr/>
            <p:nvPr/>
          </p:nvSpPr>
          <p:spPr>
            <a:xfrm>
              <a:off x="6276457" y="1545954"/>
              <a:ext cx="252000" cy="360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grpSp>
      <p:sp>
        <p:nvSpPr>
          <p:cNvPr id="358" name="Google Shape;358;p57"/>
          <p:cNvSpPr/>
          <p:nvPr/>
        </p:nvSpPr>
        <p:spPr>
          <a:xfrm>
            <a:off x="0" y="0"/>
            <a:ext cx="9144000" cy="2571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59" name="Google Shape;359;p57"/>
          <p:cNvSpPr>
            <a:spLocks noGrp="1"/>
          </p:cNvSpPr>
          <p:nvPr>
            <p:ph type="pic" idx="3"/>
          </p:nvPr>
        </p:nvSpPr>
        <p:spPr>
          <a:xfrm>
            <a:off x="2310080" y="1"/>
            <a:ext cx="2214000" cy="2571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60" name="Google Shape;360;p57"/>
          <p:cNvSpPr>
            <a:spLocks noGrp="1"/>
          </p:cNvSpPr>
          <p:nvPr>
            <p:ph type="pic" idx="4"/>
          </p:nvPr>
        </p:nvSpPr>
        <p:spPr>
          <a:xfrm>
            <a:off x="4620040" y="1"/>
            <a:ext cx="2214000" cy="2571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61" name="Google Shape;361;p57"/>
          <p:cNvSpPr>
            <a:spLocks noGrp="1"/>
          </p:cNvSpPr>
          <p:nvPr>
            <p:ph type="pic" idx="5"/>
          </p:nvPr>
        </p:nvSpPr>
        <p:spPr>
          <a:xfrm>
            <a:off x="6930000" y="1"/>
            <a:ext cx="2214000" cy="2571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62" name="Google Shape;362;p57"/>
          <p:cNvSpPr>
            <a:spLocks noGrp="1"/>
          </p:cNvSpPr>
          <p:nvPr>
            <p:ph type="pic" idx="6"/>
          </p:nvPr>
        </p:nvSpPr>
        <p:spPr>
          <a:xfrm>
            <a:off x="0" y="1"/>
            <a:ext cx="2214000" cy="2571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63" name="Google Shape;363;p57"/>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364"/>
        <p:cNvGrpSpPr/>
        <p:nvPr/>
      </p:nvGrpSpPr>
      <p:grpSpPr>
        <a:xfrm>
          <a:off x="0" y="0"/>
          <a:ext cx="0" cy="0"/>
          <a:chOff x="0" y="0"/>
          <a:chExt cx="0" cy="0"/>
        </a:xfrm>
      </p:grpSpPr>
      <p:sp>
        <p:nvSpPr>
          <p:cNvPr id="365" name="Google Shape;365;p5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66" name="Google Shape;366;p58"/>
          <p:cNvSpPr>
            <a:spLocks noGrp="1"/>
          </p:cNvSpPr>
          <p:nvPr>
            <p:ph type="pic" idx="2"/>
          </p:nvPr>
        </p:nvSpPr>
        <p:spPr>
          <a:xfrm>
            <a:off x="0" y="0"/>
            <a:ext cx="91440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67" name="Google Shape;367;p58"/>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0" i="0" u="none" strike="noStrike" cap="none">
                <a:solidFill>
                  <a:schemeClr val="lt2"/>
                </a:solidFill>
                <a:latin typeface="Poppins"/>
                <a:ea typeface="Poppins"/>
                <a:cs typeface="Poppins"/>
                <a:sym typeface="Poppins"/>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68" name="Google Shape;368;p58"/>
          <p:cNvSpPr txBox="1">
            <a:spLocks noGrp="1"/>
          </p:cNvSpPr>
          <p:nvPr>
            <p:ph type="body" idx="3"/>
          </p:nvPr>
        </p:nvSpPr>
        <p:spPr>
          <a:xfrm>
            <a:off x="684610" y="4345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Poppins Medium"/>
                <a:ea typeface="Poppins Medium"/>
                <a:cs typeface="Poppins Medium"/>
                <a:sym typeface="Poppins Medium"/>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69" name="Google Shape;369;p58"/>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37_Title Slide">
  <p:cSld name="37_Title Slide">
    <p:spTree>
      <p:nvGrpSpPr>
        <p:cNvPr id="1" name="Shape 370"/>
        <p:cNvGrpSpPr/>
        <p:nvPr/>
      </p:nvGrpSpPr>
      <p:grpSpPr>
        <a:xfrm>
          <a:off x="0" y="0"/>
          <a:ext cx="0" cy="0"/>
          <a:chOff x="0" y="0"/>
          <a:chExt cx="0" cy="0"/>
        </a:xfrm>
      </p:grpSpPr>
      <p:sp>
        <p:nvSpPr>
          <p:cNvPr id="371" name="Google Shape;371;p59"/>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72" name="Google Shape;372;p59"/>
          <p:cNvSpPr>
            <a:spLocks noGrp="1"/>
          </p:cNvSpPr>
          <p:nvPr>
            <p:ph type="pic" idx="2"/>
          </p:nvPr>
        </p:nvSpPr>
        <p:spPr>
          <a:xfrm>
            <a:off x="0" y="0"/>
            <a:ext cx="9144000" cy="51435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73" name="Google Shape;373;p59"/>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0" i="0" u="none" strike="noStrike" cap="none">
                <a:solidFill>
                  <a:schemeClr val="lt2"/>
                </a:solidFill>
                <a:latin typeface="Poppins"/>
                <a:ea typeface="Poppins"/>
                <a:cs typeface="Poppins"/>
                <a:sym typeface="Poppins"/>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74" name="Google Shape;374;p59"/>
          <p:cNvSpPr txBox="1">
            <a:spLocks noGrp="1"/>
          </p:cNvSpPr>
          <p:nvPr>
            <p:ph type="body" idx="3"/>
          </p:nvPr>
        </p:nvSpPr>
        <p:spPr>
          <a:xfrm>
            <a:off x="684610" y="4345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Poppins Medium"/>
                <a:ea typeface="Poppins Medium"/>
                <a:cs typeface="Poppins Medium"/>
                <a:sym typeface="Poppins Medium"/>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75" name="Google Shape;375;p59"/>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ustom Layout">
  <p:cSld name="16_Custom Layout">
    <p:spTree>
      <p:nvGrpSpPr>
        <p:cNvPr id="1" name="Shape 376"/>
        <p:cNvGrpSpPr/>
        <p:nvPr/>
      </p:nvGrpSpPr>
      <p:grpSpPr>
        <a:xfrm>
          <a:off x="0" y="0"/>
          <a:ext cx="0" cy="0"/>
          <a:chOff x="0" y="0"/>
          <a:chExt cx="0" cy="0"/>
        </a:xfrm>
      </p:grpSpPr>
      <p:sp>
        <p:nvSpPr>
          <p:cNvPr id="377" name="Google Shape;377;p60"/>
          <p:cNvSpPr/>
          <p:nvPr/>
        </p:nvSpPr>
        <p:spPr>
          <a:xfrm>
            <a:off x="0" y="0"/>
            <a:ext cx="3619500" cy="5143500"/>
          </a:xfrm>
          <a:prstGeom prst="rect">
            <a:avLst/>
          </a:prstGeom>
          <a:solidFill>
            <a:srgbClr val="FF0537"/>
          </a:solidFill>
          <a:ln>
            <a:noFill/>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900" b="0" i="0" u="none" strike="noStrike" cap="none">
              <a:solidFill>
                <a:schemeClr val="lt1"/>
              </a:solidFill>
              <a:latin typeface="Arial"/>
              <a:ea typeface="Arial"/>
              <a:cs typeface="Arial"/>
              <a:sym typeface="Arial"/>
            </a:endParaRPr>
          </a:p>
        </p:txBody>
      </p:sp>
      <p:sp>
        <p:nvSpPr>
          <p:cNvPr id="378" name="Google Shape;378;p60"/>
          <p:cNvSpPr txBox="1">
            <a:spLocks noGrp="1"/>
          </p:cNvSpPr>
          <p:nvPr>
            <p:ph type="body" idx="1"/>
          </p:nvPr>
        </p:nvSpPr>
        <p:spPr>
          <a:xfrm>
            <a:off x="419100" y="285750"/>
            <a:ext cx="2781300" cy="1409700"/>
          </a:xfrm>
          <a:prstGeom prst="rect">
            <a:avLst/>
          </a:prstGeom>
          <a:noFill/>
          <a:ln>
            <a:noFill/>
          </a:ln>
        </p:spPr>
        <p:txBody>
          <a:bodyPr spcFirstLastPara="1" wrap="square" lIns="34300" tIns="17150" rIns="34300" bIns="17150" anchor="ctr" anchorCtr="0">
            <a:noAutofit/>
          </a:bodyPr>
          <a:lstStyle>
            <a:lvl1pPr marL="457200" marR="0" lvl="0" indent="-228600" algn="l" rtl="0">
              <a:lnSpc>
                <a:spcPct val="100000"/>
              </a:lnSpc>
              <a:spcBef>
                <a:spcPts val="700"/>
              </a:spcBef>
              <a:spcAft>
                <a:spcPts val="0"/>
              </a:spcAft>
              <a:buClr>
                <a:schemeClr val="lt1"/>
              </a:buClr>
              <a:buSzPts val="2600"/>
              <a:buFont typeface="Arial"/>
              <a:buNone/>
              <a:defRPr sz="3500" b="1" i="0" u="none" strike="noStrike" cap="none">
                <a:solidFill>
                  <a:schemeClr val="lt1"/>
                </a:solidFill>
                <a:latin typeface="Arial"/>
                <a:ea typeface="Arial"/>
                <a:cs typeface="Arial"/>
                <a:sym typeface="Arial"/>
              </a:defRPr>
            </a:lvl1pPr>
            <a:lvl2pPr marL="914400" marR="0" lvl="1" indent="-298450" algn="l" rtl="0">
              <a:lnSpc>
                <a:spcPct val="100000"/>
              </a:lnSpc>
              <a:spcBef>
                <a:spcPts val="300"/>
              </a:spcBef>
              <a:spcAft>
                <a:spcPts val="0"/>
              </a:spcAft>
              <a:buClr>
                <a:schemeClr val="dk1"/>
              </a:buClr>
              <a:buSzPts val="1100"/>
              <a:buFont typeface="Arial"/>
              <a:buChar char="–"/>
              <a:defRPr sz="1400" b="0" i="0" u="none" strike="noStrike" cap="none">
                <a:solidFill>
                  <a:schemeClr val="dk1"/>
                </a:solidFill>
                <a:latin typeface="Arial"/>
                <a:ea typeface="Arial"/>
                <a:cs typeface="Arial"/>
                <a:sym typeface="Arial"/>
              </a:defRPr>
            </a:lvl2pPr>
            <a:lvl3pPr marL="1371600" marR="0" lvl="2" indent="-285750" algn="l" rtl="0">
              <a:lnSpc>
                <a:spcPct val="100000"/>
              </a:lnSpc>
              <a:spcBef>
                <a:spcPts val="2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3pPr>
            <a:lvl4pPr marL="1828800" marR="0" lvl="3" indent="-279400" algn="l" rtl="0">
              <a:lnSpc>
                <a:spcPct val="100000"/>
              </a:lnSpc>
              <a:spcBef>
                <a:spcPts val="2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4pPr>
            <a:lvl5pPr marL="2286000" marR="0" lvl="4" indent="-279400" algn="l" rtl="0">
              <a:lnSpc>
                <a:spcPct val="100000"/>
              </a:lnSpc>
              <a:spcBef>
                <a:spcPts val="2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5pPr>
            <a:lvl6pPr marL="2743200" marR="0" lvl="5" indent="-279400" algn="l" rtl="0">
              <a:lnSpc>
                <a:spcPct val="100000"/>
              </a:lnSpc>
              <a:spcBef>
                <a:spcPts val="2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6pPr>
            <a:lvl7pPr marL="3200400" marR="0" lvl="6" indent="-279400" algn="l" rtl="0">
              <a:lnSpc>
                <a:spcPct val="100000"/>
              </a:lnSpc>
              <a:spcBef>
                <a:spcPts val="2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7pPr>
            <a:lvl8pPr marL="3657600" marR="0" lvl="7" indent="-279400" algn="l" rtl="0">
              <a:lnSpc>
                <a:spcPct val="100000"/>
              </a:lnSpc>
              <a:spcBef>
                <a:spcPts val="2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8pPr>
            <a:lvl9pPr marL="4114800" marR="0" lvl="8" indent="-279400" algn="l" rtl="0">
              <a:lnSpc>
                <a:spcPct val="100000"/>
              </a:lnSpc>
              <a:spcBef>
                <a:spcPts val="2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9pPr>
          </a:lstStyle>
          <a:p>
            <a:endParaRPr/>
          </a:p>
        </p:txBody>
      </p:sp>
      <p:sp>
        <p:nvSpPr>
          <p:cNvPr id="379" name="Google Shape;379;p60"/>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39"/>
        <p:cNvGrpSpPr/>
        <p:nvPr/>
      </p:nvGrpSpPr>
      <p:grpSpPr>
        <a:xfrm>
          <a:off x="0" y="0"/>
          <a:ext cx="0" cy="0"/>
          <a:chOff x="0" y="0"/>
          <a:chExt cx="0" cy="0"/>
        </a:xfrm>
      </p:grpSpPr>
      <p:sp>
        <p:nvSpPr>
          <p:cNvPr id="40" name="Google Shape;40;p7"/>
          <p:cNvSpPr>
            <a:spLocks noGrp="1"/>
          </p:cNvSpPr>
          <p:nvPr>
            <p:ph type="pic" idx="2"/>
          </p:nvPr>
        </p:nvSpPr>
        <p:spPr>
          <a:xfrm>
            <a:off x="782581" y="1481570"/>
            <a:ext cx="2199900" cy="28830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41" name="Google Shape;41;p7"/>
          <p:cNvSpPr>
            <a:spLocks noGrp="1"/>
          </p:cNvSpPr>
          <p:nvPr>
            <p:ph type="pic" idx="3"/>
          </p:nvPr>
        </p:nvSpPr>
        <p:spPr>
          <a:xfrm>
            <a:off x="3164815" y="1481570"/>
            <a:ext cx="1610700" cy="16107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42" name="Google Shape;42;p7"/>
          <p:cNvSpPr>
            <a:spLocks noGrp="1"/>
          </p:cNvSpPr>
          <p:nvPr>
            <p:ph type="pic" idx="4"/>
          </p:nvPr>
        </p:nvSpPr>
        <p:spPr>
          <a:xfrm>
            <a:off x="4958088" y="1481570"/>
            <a:ext cx="1610700" cy="16107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43" name="Google Shape;43;p7"/>
          <p:cNvSpPr>
            <a:spLocks noGrp="1"/>
          </p:cNvSpPr>
          <p:nvPr>
            <p:ph type="pic" idx="5"/>
          </p:nvPr>
        </p:nvSpPr>
        <p:spPr>
          <a:xfrm>
            <a:off x="6751361" y="1481570"/>
            <a:ext cx="1610700" cy="16107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44" name="Google Shape;44;p7"/>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45" name="Google Shape;45;p7"/>
          <p:cNvSpPr txBox="1">
            <a:spLocks noGrp="1"/>
          </p:cNvSpPr>
          <p:nvPr>
            <p:ph type="body" idx="6"/>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46" name="Google Shape;46;p7"/>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380"/>
        <p:cNvGrpSpPr/>
        <p:nvPr/>
      </p:nvGrpSpPr>
      <p:grpSpPr>
        <a:xfrm>
          <a:off x="0" y="0"/>
          <a:ext cx="0" cy="0"/>
          <a:chOff x="0" y="0"/>
          <a:chExt cx="0" cy="0"/>
        </a:xfrm>
      </p:grpSpPr>
      <p:sp>
        <p:nvSpPr>
          <p:cNvPr id="381" name="Google Shape;381;p61"/>
          <p:cNvSpPr/>
          <p:nvPr/>
        </p:nvSpPr>
        <p:spPr>
          <a:xfrm>
            <a:off x="0" y="1"/>
            <a:ext cx="9144000" cy="2571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Lato"/>
              <a:ea typeface="Lato"/>
              <a:cs typeface="Lato"/>
              <a:sym typeface="Lato"/>
            </a:endParaRPr>
          </a:p>
        </p:txBody>
      </p:sp>
      <p:sp>
        <p:nvSpPr>
          <p:cNvPr id="382" name="Google Shape;382;p61"/>
          <p:cNvSpPr>
            <a:spLocks noGrp="1"/>
          </p:cNvSpPr>
          <p:nvPr>
            <p:ph type="pic" idx="2"/>
          </p:nvPr>
        </p:nvSpPr>
        <p:spPr>
          <a:xfrm>
            <a:off x="0" y="1"/>
            <a:ext cx="9144000" cy="2571900"/>
          </a:xfrm>
          <a:prstGeom prst="rect">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83" name="Google Shape;383;p61"/>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lt2"/>
              </a:buClr>
              <a:buSzPts val="2300"/>
              <a:buFont typeface="Arial"/>
              <a:buNone/>
              <a:defRPr sz="2300" b="1"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384" name="Google Shape;384;p61"/>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385"/>
        <p:cNvGrpSpPr/>
        <p:nvPr/>
      </p:nvGrpSpPr>
      <p:grpSpPr>
        <a:xfrm>
          <a:off x="0" y="0"/>
          <a:ext cx="0" cy="0"/>
          <a:chOff x="0" y="0"/>
          <a:chExt cx="0" cy="0"/>
        </a:xfrm>
      </p:grpSpPr>
      <p:sp>
        <p:nvSpPr>
          <p:cNvPr id="386" name="Google Shape;386;p6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rgbClr val="000000"/>
              </a:buClr>
              <a:buSzPts val="1100"/>
              <a:buFont typeface="Arial"/>
              <a:buNone/>
              <a:defRPr sz="45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387" name="Google Shape;387;p6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rgbClr val="000000"/>
                </a:solidFill>
                <a:latin typeface="Arial"/>
                <a:ea typeface="Arial"/>
                <a:cs typeface="Arial"/>
                <a:sym typeface="Arial"/>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rgbClr val="000000"/>
                </a:solidFill>
                <a:latin typeface="Arial"/>
                <a:ea typeface="Arial"/>
                <a:cs typeface="Arial"/>
                <a:sym typeface="Arial"/>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rgbClr val="000000"/>
                </a:solidFill>
                <a:latin typeface="Arial"/>
                <a:ea typeface="Arial"/>
                <a:cs typeface="Arial"/>
                <a:sym typeface="Arial"/>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rgbClr val="000000"/>
                </a:solidFill>
                <a:latin typeface="Arial"/>
                <a:ea typeface="Arial"/>
                <a:cs typeface="Arial"/>
                <a:sym typeface="Arial"/>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rgbClr val="000000"/>
                </a:solidFill>
                <a:latin typeface="Arial"/>
                <a:ea typeface="Arial"/>
                <a:cs typeface="Arial"/>
                <a:sym typeface="Arial"/>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rgbClr val="000000"/>
                </a:solidFill>
                <a:latin typeface="Arial"/>
                <a:ea typeface="Arial"/>
                <a:cs typeface="Arial"/>
                <a:sym typeface="Arial"/>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rgbClr val="000000"/>
                </a:solidFill>
                <a:latin typeface="Arial"/>
                <a:ea typeface="Arial"/>
                <a:cs typeface="Arial"/>
                <a:sym typeface="Arial"/>
              </a:defRPr>
            </a:lvl9pPr>
          </a:lstStyle>
          <a:p>
            <a:endParaRPr/>
          </a:p>
        </p:txBody>
      </p:sp>
      <p:sp>
        <p:nvSpPr>
          <p:cNvPr id="388" name="Google Shape;388;p6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389" name="Google Shape;389;p6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390" name="Google Shape;390;p6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1"/>
        <p:cNvGrpSpPr/>
        <p:nvPr/>
      </p:nvGrpSpPr>
      <p:grpSpPr>
        <a:xfrm>
          <a:off x="0" y="0"/>
          <a:ext cx="0" cy="0"/>
          <a:chOff x="0" y="0"/>
          <a:chExt cx="0" cy="0"/>
        </a:xfrm>
      </p:grpSpPr>
      <p:sp>
        <p:nvSpPr>
          <p:cNvPr id="392" name="Google Shape;392;p63"/>
          <p:cNvSpPr txBox="1">
            <a:spLocks noGrp="1"/>
          </p:cNvSpPr>
          <p:nvPr>
            <p:ph type="title"/>
          </p:nvPr>
        </p:nvSpPr>
        <p:spPr>
          <a:xfrm>
            <a:off x="722313" y="4114800"/>
            <a:ext cx="7659600" cy="8763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2"/>
              </a:buClr>
              <a:buSzPts val="3600"/>
              <a:buFont typeface="Cambria"/>
              <a:buChar char="●"/>
              <a:defRPr sz="36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3" name="Google Shape;393;p63"/>
          <p:cNvSpPr txBox="1">
            <a:spLocks noGrp="1"/>
          </p:cNvSpPr>
          <p:nvPr>
            <p:ph type="body" idx="1"/>
          </p:nvPr>
        </p:nvSpPr>
        <p:spPr>
          <a:xfrm>
            <a:off x="722313" y="2889647"/>
            <a:ext cx="6135600" cy="12252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SzPts val="2000"/>
              <a:buNone/>
              <a:defRPr sz="2000">
                <a:solidFill>
                  <a:srgbClr val="8C8B8A"/>
                </a:solidFill>
              </a:defRPr>
            </a:lvl1pPr>
            <a:lvl2pPr marL="914400" lvl="1" indent="-228600" algn="l" rtl="0">
              <a:spcBef>
                <a:spcPts val="360"/>
              </a:spcBef>
              <a:spcAft>
                <a:spcPts val="0"/>
              </a:spcAft>
              <a:buSzPts val="1800"/>
              <a:buNone/>
              <a:defRPr sz="1800">
                <a:solidFill>
                  <a:srgbClr val="8C8B8A"/>
                </a:solidFill>
              </a:defRPr>
            </a:lvl2pPr>
            <a:lvl3pPr marL="1371600" lvl="2" indent="-228600" algn="l" rtl="0">
              <a:spcBef>
                <a:spcPts val="320"/>
              </a:spcBef>
              <a:spcAft>
                <a:spcPts val="0"/>
              </a:spcAft>
              <a:buSzPts val="1600"/>
              <a:buNone/>
              <a:defRPr sz="1600">
                <a:solidFill>
                  <a:srgbClr val="8C8B8A"/>
                </a:solidFill>
              </a:defRPr>
            </a:lvl3pPr>
            <a:lvl4pPr marL="1828800" lvl="3" indent="-228600" algn="l" rtl="0">
              <a:spcBef>
                <a:spcPts val="280"/>
              </a:spcBef>
              <a:spcAft>
                <a:spcPts val="0"/>
              </a:spcAft>
              <a:buSzPts val="1400"/>
              <a:buNone/>
              <a:defRPr sz="1400">
                <a:solidFill>
                  <a:srgbClr val="8C8B8A"/>
                </a:solidFill>
              </a:defRPr>
            </a:lvl4pPr>
            <a:lvl5pPr marL="2286000" lvl="4" indent="-228600" algn="l" rtl="0">
              <a:spcBef>
                <a:spcPts val="280"/>
              </a:spcBef>
              <a:spcAft>
                <a:spcPts val="0"/>
              </a:spcAft>
              <a:buSzPts val="1400"/>
              <a:buNone/>
              <a:defRPr sz="1400">
                <a:solidFill>
                  <a:srgbClr val="8C8B8A"/>
                </a:solidFill>
              </a:defRPr>
            </a:lvl5pPr>
            <a:lvl6pPr marL="2743200" lvl="5" indent="-228600" algn="l" rtl="0">
              <a:spcBef>
                <a:spcPts val="280"/>
              </a:spcBef>
              <a:spcAft>
                <a:spcPts val="0"/>
              </a:spcAft>
              <a:buSzPts val="1400"/>
              <a:buNone/>
              <a:defRPr sz="1400">
                <a:solidFill>
                  <a:srgbClr val="8C8B8A"/>
                </a:solidFill>
              </a:defRPr>
            </a:lvl6pPr>
            <a:lvl7pPr marL="3200400" lvl="6" indent="-228600" algn="l" rtl="0">
              <a:spcBef>
                <a:spcPts val="280"/>
              </a:spcBef>
              <a:spcAft>
                <a:spcPts val="0"/>
              </a:spcAft>
              <a:buSzPts val="1400"/>
              <a:buNone/>
              <a:defRPr sz="1400">
                <a:solidFill>
                  <a:srgbClr val="8C8B8A"/>
                </a:solidFill>
              </a:defRPr>
            </a:lvl7pPr>
            <a:lvl8pPr marL="3657600" lvl="7" indent="-228600" algn="l" rtl="0">
              <a:spcBef>
                <a:spcPts val="280"/>
              </a:spcBef>
              <a:spcAft>
                <a:spcPts val="0"/>
              </a:spcAft>
              <a:buSzPts val="1400"/>
              <a:buNone/>
              <a:defRPr sz="1400">
                <a:solidFill>
                  <a:srgbClr val="8C8B8A"/>
                </a:solidFill>
              </a:defRPr>
            </a:lvl8pPr>
            <a:lvl9pPr marL="4114800" lvl="8" indent="-228600" algn="l" rtl="0">
              <a:spcBef>
                <a:spcPts val="280"/>
              </a:spcBef>
              <a:spcAft>
                <a:spcPts val="0"/>
              </a:spcAft>
              <a:buSzPts val="1400"/>
              <a:buNone/>
              <a:defRPr sz="1400">
                <a:solidFill>
                  <a:srgbClr val="8C8B8A"/>
                </a:solidFill>
              </a:defRPr>
            </a:lvl9pPr>
          </a:lstStyle>
          <a:p>
            <a:endParaRPr/>
          </a:p>
        </p:txBody>
      </p:sp>
      <p:sp>
        <p:nvSpPr>
          <p:cNvPr id="394" name="Google Shape;394;p63"/>
          <p:cNvSpPr txBox="1">
            <a:spLocks noGrp="1"/>
          </p:cNvSpPr>
          <p:nvPr>
            <p:ph type="dt" idx="10"/>
          </p:nvPr>
        </p:nvSpPr>
        <p:spPr>
          <a:xfrm rot="-5400000">
            <a:off x="7856120" y="1188750"/>
            <a:ext cx="18288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5" name="Google Shape;395;p63"/>
          <p:cNvSpPr txBox="1">
            <a:spLocks noGrp="1"/>
          </p:cNvSpPr>
          <p:nvPr>
            <p:ph type="ftr" idx="11"/>
          </p:nvPr>
        </p:nvSpPr>
        <p:spPr>
          <a:xfrm rot="-5400000">
            <a:off x="7882820" y="2990910"/>
            <a:ext cx="1775400" cy="3657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6" name="Google Shape;396;p63"/>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7"/>
        <p:cNvGrpSpPr/>
        <p:nvPr/>
      </p:nvGrpSpPr>
      <p:grpSpPr>
        <a:xfrm>
          <a:off x="0" y="0"/>
          <a:ext cx="0" cy="0"/>
          <a:chOff x="0" y="0"/>
          <a:chExt cx="0" cy="0"/>
        </a:xfrm>
      </p:grpSpPr>
      <p:sp>
        <p:nvSpPr>
          <p:cNvPr id="398" name="Google Shape;398;p64"/>
          <p:cNvSpPr txBox="1">
            <a:spLocks noGrp="1"/>
          </p:cNvSpPr>
          <p:nvPr>
            <p:ph type="title"/>
          </p:nvPr>
        </p:nvSpPr>
        <p:spPr>
          <a:xfrm>
            <a:off x="301752" y="4121459"/>
            <a:ext cx="7772400" cy="4461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Cambria"/>
              <a:buChar char="●"/>
              <a:defRPr sz="2200" b="1">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9" name="Google Shape;399;p64"/>
          <p:cNvSpPr>
            <a:spLocks noGrp="1"/>
          </p:cNvSpPr>
          <p:nvPr>
            <p:ph type="pic" idx="2"/>
          </p:nvPr>
        </p:nvSpPr>
        <p:spPr>
          <a:xfrm>
            <a:off x="0" y="0"/>
            <a:ext cx="8458200" cy="4114800"/>
          </a:xfrm>
          <a:prstGeom prst="rect">
            <a:avLst/>
          </a:prstGeom>
          <a:noFill/>
          <a:ln>
            <a:noFill/>
          </a:ln>
        </p:spPr>
      </p:sp>
      <p:sp>
        <p:nvSpPr>
          <p:cNvPr id="400" name="Google Shape;400;p64"/>
          <p:cNvSpPr txBox="1">
            <a:spLocks noGrp="1"/>
          </p:cNvSpPr>
          <p:nvPr>
            <p:ph type="body" idx="1"/>
          </p:nvPr>
        </p:nvSpPr>
        <p:spPr>
          <a:xfrm>
            <a:off x="301752" y="4572000"/>
            <a:ext cx="7772400" cy="4596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401" name="Google Shape;401;p64"/>
          <p:cNvSpPr txBox="1">
            <a:spLocks noGrp="1"/>
          </p:cNvSpPr>
          <p:nvPr>
            <p:ph type="dt" idx="10"/>
          </p:nvPr>
        </p:nvSpPr>
        <p:spPr>
          <a:xfrm rot="-5400000">
            <a:off x="7856120" y="1188750"/>
            <a:ext cx="18288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2" name="Google Shape;402;p64"/>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403" name="Google Shape;403;p64"/>
          <p:cNvSpPr txBox="1">
            <a:spLocks noGrp="1"/>
          </p:cNvSpPr>
          <p:nvPr>
            <p:ph type="ftr" idx="11"/>
          </p:nvPr>
        </p:nvSpPr>
        <p:spPr>
          <a:xfrm rot="-5400000">
            <a:off x="7882820" y="2990910"/>
            <a:ext cx="1775400" cy="3657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7"/>
        <p:cNvGrpSpPr/>
        <p:nvPr/>
      </p:nvGrpSpPr>
      <p:grpSpPr>
        <a:xfrm>
          <a:off x="0" y="0"/>
          <a:ext cx="0" cy="0"/>
          <a:chOff x="0" y="0"/>
          <a:chExt cx="0" cy="0"/>
        </a:xfrm>
      </p:grpSpPr>
      <p:sp>
        <p:nvSpPr>
          <p:cNvPr id="48" name="Google Shape;48;p8"/>
          <p:cNvSpPr>
            <a:spLocks noGrp="1"/>
          </p:cNvSpPr>
          <p:nvPr>
            <p:ph type="pic" idx="2"/>
          </p:nvPr>
        </p:nvSpPr>
        <p:spPr>
          <a:xfrm>
            <a:off x="693634" y="1405758"/>
            <a:ext cx="3764700" cy="2860500"/>
          </a:xfrm>
          <a:prstGeom prst="rect">
            <a:avLst/>
          </a:prstGeom>
          <a:solidFill>
            <a:srgbClr val="BF0000"/>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49" name="Google Shape;49;p8"/>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50" name="Google Shape;50;p8"/>
          <p:cNvSpPr txBox="1">
            <a:spLocks noGrp="1"/>
          </p:cNvSpPr>
          <p:nvPr>
            <p:ph type="body" idx="3"/>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51" name="Google Shape;51;p8"/>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52"/>
        <p:cNvGrpSpPr/>
        <p:nvPr/>
      </p:nvGrpSpPr>
      <p:grpSpPr>
        <a:xfrm>
          <a:off x="0" y="0"/>
          <a:ext cx="0" cy="0"/>
          <a:chOff x="0" y="0"/>
          <a:chExt cx="0" cy="0"/>
        </a:xfrm>
      </p:grpSpPr>
      <p:sp>
        <p:nvSpPr>
          <p:cNvPr id="53" name="Google Shape;53;p9"/>
          <p:cNvSpPr>
            <a:spLocks noGrp="1"/>
          </p:cNvSpPr>
          <p:nvPr>
            <p:ph type="pic" idx="2"/>
          </p:nvPr>
        </p:nvSpPr>
        <p:spPr>
          <a:xfrm>
            <a:off x="684610" y="1578877"/>
            <a:ext cx="1350000" cy="13500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54" name="Google Shape;54;p9"/>
          <p:cNvSpPr>
            <a:spLocks noGrp="1"/>
          </p:cNvSpPr>
          <p:nvPr>
            <p:ph type="pic" idx="3"/>
          </p:nvPr>
        </p:nvSpPr>
        <p:spPr>
          <a:xfrm>
            <a:off x="2291401" y="1578877"/>
            <a:ext cx="1350000" cy="13500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55" name="Google Shape;55;p9"/>
          <p:cNvSpPr>
            <a:spLocks noGrp="1"/>
          </p:cNvSpPr>
          <p:nvPr>
            <p:ph type="pic" idx="4"/>
          </p:nvPr>
        </p:nvSpPr>
        <p:spPr>
          <a:xfrm>
            <a:off x="3898192" y="1578877"/>
            <a:ext cx="1350000" cy="13500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56" name="Google Shape;56;p9"/>
          <p:cNvSpPr>
            <a:spLocks noGrp="1"/>
          </p:cNvSpPr>
          <p:nvPr>
            <p:ph type="pic" idx="5"/>
          </p:nvPr>
        </p:nvSpPr>
        <p:spPr>
          <a:xfrm>
            <a:off x="5504984" y="1578877"/>
            <a:ext cx="1350000" cy="13500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57" name="Google Shape;57;p9"/>
          <p:cNvSpPr>
            <a:spLocks noGrp="1"/>
          </p:cNvSpPr>
          <p:nvPr>
            <p:ph type="pic" idx="6"/>
          </p:nvPr>
        </p:nvSpPr>
        <p:spPr>
          <a:xfrm>
            <a:off x="7111773" y="1578877"/>
            <a:ext cx="1350000" cy="1350000"/>
          </a:xfrm>
          <a:prstGeom prst="ellipse">
            <a:avLst/>
          </a:prstGeom>
          <a:solidFill>
            <a:srgbClr val="BFBFBF"/>
          </a:solid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Lato"/>
                <a:ea typeface="Lato"/>
                <a:cs typeface="Lato"/>
                <a:sym typeface="Lato"/>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58" name="Google Shape;58;p9"/>
          <p:cNvSpPr txBox="1">
            <a:spLocks noGrp="1"/>
          </p:cNvSpPr>
          <p:nvPr>
            <p:ph type="body" idx="1"/>
          </p:nvPr>
        </p:nvSpPr>
        <p:spPr>
          <a:xfrm>
            <a:off x="684610" y="662533"/>
            <a:ext cx="7777200" cy="3816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100000"/>
              </a:lnSpc>
              <a:spcBef>
                <a:spcPts val="80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ato"/>
                <a:ea typeface="Lato"/>
                <a:cs typeface="Lato"/>
                <a:sym typeface="Lato"/>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59" name="Google Shape;59;p9"/>
          <p:cNvSpPr txBox="1">
            <a:spLocks noGrp="1"/>
          </p:cNvSpPr>
          <p:nvPr>
            <p:ph type="body" idx="7"/>
          </p:nvPr>
        </p:nvSpPr>
        <p:spPr>
          <a:xfrm>
            <a:off x="684610" y="472678"/>
            <a:ext cx="7777200" cy="189900"/>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100000"/>
              </a:lnSpc>
              <a:spcBef>
                <a:spcPts val="800"/>
              </a:spcBef>
              <a:spcAft>
                <a:spcPts val="0"/>
              </a:spcAft>
              <a:buClr>
                <a:schemeClr val="accent4"/>
              </a:buClr>
              <a:buSzPts val="1100"/>
              <a:buFont typeface="Arial"/>
              <a:buNone/>
              <a:defRPr sz="1100" b="0" i="0" u="none" strike="noStrike" cap="none">
                <a:solidFill>
                  <a:schemeClr val="accent4"/>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ato"/>
                <a:ea typeface="Lato"/>
                <a:cs typeface="Lato"/>
                <a:sym typeface="Lato"/>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ato"/>
                <a:ea typeface="Lato"/>
                <a:cs typeface="Lato"/>
                <a:sym typeface="Lato"/>
              </a:defRPr>
            </a:lvl9pPr>
          </a:lstStyle>
          <a:p>
            <a:endParaRPr/>
          </a:p>
        </p:txBody>
      </p:sp>
      <p:sp>
        <p:nvSpPr>
          <p:cNvPr id="60" name="Google Shape;60;p9"/>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021068" y="218081"/>
            <a:ext cx="5216100" cy="69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100"/>
              <a:buFont typeface="Arial"/>
              <a:buNone/>
              <a:defRPr sz="2300" b="1" i="0" u="none" strike="noStrike" cap="none">
                <a:solidFill>
                  <a:srgbClr val="41414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10"/>
          <p:cNvSpPr txBox="1">
            <a:spLocks noGrp="1"/>
          </p:cNvSpPr>
          <p:nvPr>
            <p:ph type="body" idx="1"/>
          </p:nvPr>
        </p:nvSpPr>
        <p:spPr>
          <a:xfrm>
            <a:off x="567048" y="876748"/>
            <a:ext cx="8010000" cy="11067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100"/>
              <a:buFont typeface="Arial"/>
              <a:buNone/>
              <a:defRPr sz="1200" b="1" i="0" u="none" strike="noStrike" cap="none">
                <a:solidFill>
                  <a:srgbClr val="FF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4" name="Google Shape;64;p10"/>
          <p:cNvSpPr txBox="1">
            <a:spLocks noGrp="1"/>
          </p:cNvSpPr>
          <p:nvPr>
            <p:ph type="ftr" idx="11"/>
          </p:nvPr>
        </p:nvSpPr>
        <p:spPr>
          <a:xfrm>
            <a:off x="3108960" y="4783455"/>
            <a:ext cx="2926200" cy="257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5" name="Google Shape;65;p10"/>
          <p:cNvSpPr txBox="1">
            <a:spLocks noGrp="1"/>
          </p:cNvSpPr>
          <p:nvPr>
            <p:ph type="dt" idx="10"/>
          </p:nvPr>
        </p:nvSpPr>
        <p:spPr>
          <a:xfrm>
            <a:off x="457200" y="4783455"/>
            <a:ext cx="2103000" cy="257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6" name="Google Shape;66;p10"/>
          <p:cNvSpPr txBox="1">
            <a:spLocks noGrp="1"/>
          </p:cNvSpPr>
          <p:nvPr>
            <p:ph type="sldNum" idx="12"/>
          </p:nvPr>
        </p:nvSpPr>
        <p:spPr>
          <a:xfrm>
            <a:off x="6583680" y="4783455"/>
            <a:ext cx="2103000" cy="2574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cxnSp>
        <p:nvCxnSpPr>
          <p:cNvPr id="6" name="Google Shape;6;p1"/>
          <p:cNvCxnSpPr/>
          <p:nvPr/>
        </p:nvCxnSpPr>
        <p:spPr>
          <a:xfrm>
            <a:off x="1988820" y="4821174"/>
            <a:ext cx="4844100" cy="0"/>
          </a:xfrm>
          <a:prstGeom prst="straightConnector1">
            <a:avLst/>
          </a:prstGeom>
          <a:noFill/>
          <a:ln w="9525" cap="flat" cmpd="sng">
            <a:solidFill>
              <a:srgbClr val="A5A5A5"/>
            </a:solidFill>
            <a:prstDash val="solid"/>
            <a:miter lim="800000"/>
            <a:headEnd type="none" w="sm" len="sm"/>
            <a:tailEnd type="none" w="sm" len="sm"/>
          </a:ln>
        </p:spPr>
      </p:cxnSp>
      <p:sp>
        <p:nvSpPr>
          <p:cNvPr id="7" name="Google Shape;7;p1"/>
          <p:cNvSpPr txBox="1"/>
          <p:nvPr/>
        </p:nvSpPr>
        <p:spPr>
          <a:xfrm>
            <a:off x="6589322" y="4722911"/>
            <a:ext cx="1297500" cy="192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B3B3B3"/>
                </a:solidFill>
                <a:latin typeface="Poppins"/>
                <a:ea typeface="Poppins"/>
                <a:cs typeface="Poppins"/>
                <a:sym typeface="Poppins"/>
              </a:rPr>
              <a:t>upgrad.com</a:t>
            </a:r>
            <a:endParaRPr sz="1100" b="0" i="0" u="none" strike="noStrike" cap="none">
              <a:solidFill>
                <a:srgbClr val="000000"/>
              </a:solidFill>
              <a:latin typeface="Arial"/>
              <a:ea typeface="Arial"/>
              <a:cs typeface="Arial"/>
              <a:sym typeface="Arial"/>
            </a:endParaRPr>
          </a:p>
        </p:txBody>
      </p:sp>
      <p:sp>
        <p:nvSpPr>
          <p:cNvPr id="8" name="Google Shape;8;p1"/>
          <p:cNvSpPr/>
          <p:nvPr/>
        </p:nvSpPr>
        <p:spPr>
          <a:xfrm>
            <a:off x="7971279" y="4718808"/>
            <a:ext cx="208636" cy="208636"/>
          </a:xfrm>
          <a:custGeom>
            <a:avLst/>
            <a:gdLst/>
            <a:ahLst/>
            <a:cxnLst/>
            <a:rect l="l" t="t" r="r" b="b"/>
            <a:pathLst>
              <a:path w="176" h="176" extrusionOk="0">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p:txBody>
      </p:sp>
      <p:sp>
        <p:nvSpPr>
          <p:cNvPr id="9" name="Google Shape;9;p1"/>
          <p:cNvSpPr/>
          <p:nvPr/>
        </p:nvSpPr>
        <p:spPr>
          <a:xfrm>
            <a:off x="8220989" y="4718808"/>
            <a:ext cx="208636" cy="208636"/>
          </a:xfrm>
          <a:custGeom>
            <a:avLst/>
            <a:gdLst/>
            <a:ahLst/>
            <a:cxnLst/>
            <a:rect l="l" t="t" r="r" b="b"/>
            <a:pathLst>
              <a:path w="176" h="176" extrusionOk="0">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p:txBody>
      </p:sp>
      <p:sp>
        <p:nvSpPr>
          <p:cNvPr id="10" name="Google Shape;10;p1">
            <a:hlinkClick r:id="" action="ppaction://hlinkshowjump?jump=previousslide"/>
          </p:cNvPr>
          <p:cNvSpPr/>
          <p:nvPr/>
        </p:nvSpPr>
        <p:spPr>
          <a:xfrm>
            <a:off x="7971279" y="4718808"/>
            <a:ext cx="208500" cy="208500"/>
          </a:xfrm>
          <a:prstGeom prst="rect">
            <a:avLst/>
          </a:prstGeom>
          <a:solidFill>
            <a:schemeClr val="dk1">
              <a:alpha val="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11" name="Google Shape;11;p1">
            <a:hlinkClick r:id="" action="ppaction://hlinkshowjump?jump=nextslide"/>
          </p:cNvPr>
          <p:cNvSpPr/>
          <p:nvPr/>
        </p:nvSpPr>
        <p:spPr>
          <a:xfrm>
            <a:off x="8220989" y="4718808"/>
            <a:ext cx="208500" cy="208500"/>
          </a:xfrm>
          <a:prstGeom prst="rect">
            <a:avLst/>
          </a:prstGeom>
          <a:solidFill>
            <a:schemeClr val="dk1">
              <a:alpha val="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pic>
        <p:nvPicPr>
          <p:cNvPr id="12" name="Google Shape;12;p1"/>
          <p:cNvPicPr preferRelativeResize="0"/>
          <p:nvPr/>
        </p:nvPicPr>
        <p:blipFill rotWithShape="1">
          <a:blip r:embed="rId65">
            <a:alphaModFix/>
          </a:blip>
          <a:srcRect/>
          <a:stretch/>
        </p:blipFill>
        <p:spPr>
          <a:xfrm>
            <a:off x="8026786" y="-14769"/>
            <a:ext cx="403953" cy="500901"/>
          </a:xfrm>
          <a:prstGeom prst="rect">
            <a:avLst/>
          </a:prstGeom>
          <a:noFill/>
          <a:ln>
            <a:noFill/>
          </a:ln>
        </p:spPr>
      </p:pic>
      <p:sp>
        <p:nvSpPr>
          <p:cNvPr id="13" name="Google Shape;13;p1"/>
          <p:cNvSpPr txBox="1"/>
          <p:nvPr/>
        </p:nvSpPr>
        <p:spPr>
          <a:xfrm>
            <a:off x="8046251" y="-14769"/>
            <a:ext cx="365100" cy="3645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chemeClr val="lt2"/>
                </a:solidFill>
                <a:latin typeface="Arial"/>
                <a:ea typeface="Arial"/>
                <a:cs typeface="Arial"/>
                <a:sym typeface="Arial"/>
              </a:rPr>
              <a:t>‹#›</a:t>
            </a:fld>
            <a:endParaRPr sz="1400" b="0" i="0" u="none" strike="noStrike" cap="none">
              <a:solidFill>
                <a:schemeClr val="lt2"/>
              </a:solidFill>
              <a:latin typeface="Arial"/>
              <a:ea typeface="Arial"/>
              <a:cs typeface="Arial"/>
              <a:sym typeface="Arial"/>
            </a:endParaRPr>
          </a:p>
        </p:txBody>
      </p:sp>
      <p:pic>
        <p:nvPicPr>
          <p:cNvPr id="14" name="Google Shape;14;p1"/>
          <p:cNvPicPr preferRelativeResize="0"/>
          <p:nvPr/>
        </p:nvPicPr>
        <p:blipFill rotWithShape="1">
          <a:blip r:embed="rId66">
            <a:alphaModFix/>
          </a:blip>
          <a:srcRect t="31354" r="7518" b="29812"/>
          <a:stretch/>
        </p:blipFill>
        <p:spPr>
          <a:xfrm>
            <a:off x="960563" y="4732744"/>
            <a:ext cx="723376" cy="303750"/>
          </a:xfrm>
          <a:prstGeom prst="rect">
            <a:avLst/>
          </a:prstGeom>
          <a:noFill/>
          <a:ln>
            <a:noFill/>
          </a:ln>
        </p:spPr>
      </p:pic>
      <p:sp>
        <p:nvSpPr>
          <p:cNvPr id="15" name="Google Shape;15;p1"/>
          <p:cNvSpPr txBox="1">
            <a:spLocks noGrp="1"/>
          </p:cNvSpPr>
          <p:nvPr>
            <p:ph type="sldNum" idx="12"/>
          </p:nvPr>
        </p:nvSpPr>
        <p:spPr>
          <a:xfrm>
            <a:off x="8556784" y="4749850"/>
            <a:ext cx="548700" cy="393600"/>
          </a:xfrm>
          <a:prstGeom prst="rect">
            <a:avLst/>
          </a:prstGeom>
          <a:noFill/>
          <a:ln>
            <a:noFill/>
          </a:ln>
        </p:spPr>
        <p:txBody>
          <a:bodyPr spcFirstLastPara="1" wrap="square" lIns="68575" tIns="68575" rIns="68575" bIns="6857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1"/>
          <p:cNvSpPr txBox="1"/>
          <p:nvPr/>
        </p:nvSpPr>
        <p:spPr>
          <a:xfrm>
            <a:off x="578813" y="4783238"/>
            <a:ext cx="4114800" cy="2616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 2021</a:t>
            </a:r>
            <a:endParaRPr sz="8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5330">
          <p15:clr>
            <a:srgbClr val="F26B43"/>
          </p15:clr>
        </p15:guide>
        <p15:guide id="2" pos="431">
          <p15:clr>
            <a:srgbClr val="F26B43"/>
          </p15:clr>
        </p15:guide>
        <p15:guide id="3" orient="horz" pos="752">
          <p15:clr>
            <a:srgbClr val="F26B43"/>
          </p15:clr>
        </p15:guide>
        <p15:guide id="4" orient="horz" pos="292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65"/>
          <p:cNvPicPr preferRelativeResize="0"/>
          <p:nvPr/>
        </p:nvPicPr>
        <p:blipFill rotWithShape="1">
          <a:blip r:embed="rId3">
            <a:alphaModFix/>
          </a:blip>
          <a:srcRect/>
          <a:stretch/>
        </p:blipFill>
        <p:spPr>
          <a:xfrm>
            <a:off x="297975" y="-238501"/>
            <a:ext cx="1749600" cy="1749600"/>
          </a:xfrm>
          <a:prstGeom prst="rect">
            <a:avLst/>
          </a:prstGeom>
          <a:noFill/>
          <a:ln>
            <a:noFill/>
          </a:ln>
        </p:spPr>
      </p:pic>
      <p:sp>
        <p:nvSpPr>
          <p:cNvPr id="409" name="Google Shape;409;p65"/>
          <p:cNvSpPr txBox="1"/>
          <p:nvPr/>
        </p:nvSpPr>
        <p:spPr>
          <a:xfrm>
            <a:off x="3837994" y="3359660"/>
            <a:ext cx="2150100" cy="538800"/>
          </a:xfrm>
          <a:prstGeom prst="rect">
            <a:avLst/>
          </a:prstGeom>
          <a:solidFill>
            <a:schemeClr val="lt2"/>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endParaRPr sz="2600" b="1" i="0" u="none" strike="noStrike" cap="none">
              <a:solidFill>
                <a:srgbClr val="000000"/>
              </a:solidFill>
              <a:latin typeface="Arial"/>
              <a:ea typeface="Arial"/>
              <a:cs typeface="Arial"/>
              <a:sym typeface="Arial"/>
            </a:endParaRPr>
          </a:p>
        </p:txBody>
      </p:sp>
      <p:pic>
        <p:nvPicPr>
          <p:cNvPr id="410" name="Google Shape;410;p65"/>
          <p:cNvPicPr preferRelativeResize="0"/>
          <p:nvPr/>
        </p:nvPicPr>
        <p:blipFill rotWithShape="1">
          <a:blip r:embed="rId4">
            <a:alphaModFix/>
          </a:blip>
          <a:srcRect l="51750" r="10029" b="17197"/>
          <a:stretch/>
        </p:blipFill>
        <p:spPr>
          <a:xfrm>
            <a:off x="5376713" y="0"/>
            <a:ext cx="3148292" cy="3836664"/>
          </a:xfrm>
          <a:prstGeom prst="rect">
            <a:avLst/>
          </a:prstGeom>
          <a:noFill/>
          <a:ln>
            <a:noFill/>
          </a:ln>
        </p:spPr>
      </p:pic>
      <p:pic>
        <p:nvPicPr>
          <p:cNvPr id="5" name="Picture 4" descr="Résultat de recherche d'images pour &quot;Microservices&quot;"/>
          <p:cNvPicPr/>
          <p:nvPr/>
        </p:nvPicPr>
        <p:blipFill>
          <a:blip r:embed="rId5"/>
          <a:stretch/>
        </p:blipFill>
        <p:spPr>
          <a:xfrm>
            <a:off x="155520" y="990659"/>
            <a:ext cx="3520741" cy="1220696"/>
          </a:xfrm>
          <a:prstGeom prst="rect">
            <a:avLst/>
          </a:prstGeom>
          <a:ln>
            <a:noFill/>
          </a:ln>
        </p:spPr>
      </p:pic>
      <p:sp>
        <p:nvSpPr>
          <p:cNvPr id="6" name="CustomShape 1"/>
          <p:cNvSpPr/>
          <p:nvPr/>
        </p:nvSpPr>
        <p:spPr>
          <a:xfrm>
            <a:off x="438540" y="2441520"/>
            <a:ext cx="5159828"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fr-FR" sz="3200" b="0" strike="noStrike" spc="-1" dirty="0">
                <a:solidFill>
                  <a:srgbClr val="000000"/>
                </a:solidFill>
                <a:latin typeface="Claire Hand"/>
                <a:ea typeface="DejaVu Sans"/>
              </a:rPr>
              <a:t>Introduction to </a:t>
            </a:r>
            <a:r>
              <a:rPr lang="fr-FR" sz="3200" b="0" strike="noStrike" spc="-1" dirty="0" err="1" smtClean="0">
                <a:solidFill>
                  <a:srgbClr val="000000"/>
                </a:solidFill>
                <a:latin typeface="Claire Hand"/>
                <a:ea typeface="DejaVu Sans"/>
              </a:rPr>
              <a:t>Pyspark</a:t>
            </a:r>
            <a:endParaRPr lang="fr-FR" sz="3200" b="0" strike="noStrike" spc="-1" dirty="0" smtClean="0">
              <a:solidFill>
                <a:srgbClr val="000000"/>
              </a:solidFill>
              <a:latin typeface="Claire Hand"/>
              <a:ea typeface="DejaVu Sans"/>
            </a:endParaRPr>
          </a:p>
          <a:p>
            <a:pPr algn="ctr">
              <a:lnSpc>
                <a:spcPct val="100000"/>
              </a:lnSpc>
            </a:pPr>
            <a:endParaRPr lang="fr-FR" sz="3200" spc="-1" dirty="0">
              <a:latin typeface="Claire Hand"/>
            </a:endParaRPr>
          </a:p>
          <a:p>
            <a:pPr algn="ctr">
              <a:lnSpc>
                <a:spcPct val="100000"/>
              </a:lnSpc>
            </a:pPr>
            <a:r>
              <a:rPr lang="fr-FR" sz="1800" spc="-1" dirty="0" smtClean="0">
                <a:latin typeface="Claire Hand"/>
              </a:rPr>
              <a:t>Rama Shankar</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3" name="Text Placeholder 2"/>
          <p:cNvSpPr>
            <a:spLocks noGrp="1"/>
          </p:cNvSpPr>
          <p:nvPr>
            <p:ph type="body" idx="1"/>
          </p:nvPr>
        </p:nvSpPr>
        <p:spPr>
          <a:xfrm>
            <a:off x="311700" y="690465"/>
            <a:ext cx="8520600" cy="3878410"/>
          </a:xfrm>
        </p:spPr>
        <p:txBody>
          <a:bodyPr/>
          <a:lstStyle/>
          <a:p>
            <a:r>
              <a:rPr lang="en-US" b="1" spc="-1" dirty="0" err="1" smtClean="0"/>
              <a:t>GraphX</a:t>
            </a:r>
            <a:endParaRPr lang="en-US" b="1" spc="-1" dirty="0" smtClean="0"/>
          </a:p>
          <a:p>
            <a:pPr marL="139700" indent="0">
              <a:buNone/>
            </a:pPr>
            <a:endParaRPr lang="en-US" b="1" spc="-1" dirty="0" smtClean="0"/>
          </a:p>
          <a:p>
            <a:pPr lvl="1"/>
            <a:r>
              <a:rPr lang="en-US" spc="-1" dirty="0" err="1" smtClean="0"/>
              <a:t>GraphX</a:t>
            </a:r>
            <a:r>
              <a:rPr lang="en-US" spc="-1" dirty="0" smtClean="0"/>
              <a:t> is the Spark API for graphs and graph-parallel computation. Thus, it extends the Spark RDD with a Resilient Distributed Property Graph. At a high-level, </a:t>
            </a:r>
            <a:r>
              <a:rPr lang="en-US" spc="-1" dirty="0" err="1" smtClean="0"/>
              <a:t>GraphX</a:t>
            </a:r>
            <a:r>
              <a:rPr lang="en-US" spc="-1" dirty="0" smtClean="0"/>
              <a:t> extends the Spark RDD abstraction by introducing the Resilient Distributed Property Graph (a directed </a:t>
            </a:r>
            <a:r>
              <a:rPr lang="en-US" spc="-1" dirty="0" err="1" smtClean="0"/>
              <a:t>multigraph</a:t>
            </a:r>
            <a:r>
              <a:rPr lang="en-US" spc="-1" dirty="0" smtClean="0"/>
              <a:t> with properties attached to each vertex and edge).</a:t>
            </a:r>
          </a:p>
          <a:p>
            <a:pPr lvl="1"/>
            <a:endParaRPr lang="en-US" spc="-1" dirty="0" smtClean="0"/>
          </a:p>
          <a:p>
            <a:r>
              <a:rPr lang="en-US" b="1" spc="-1" dirty="0" err="1" smtClean="0"/>
              <a:t>MLlib</a:t>
            </a:r>
            <a:r>
              <a:rPr lang="en-US" b="1" spc="-1" dirty="0" smtClean="0"/>
              <a:t> (Machine Learning)</a:t>
            </a:r>
          </a:p>
          <a:p>
            <a:endParaRPr lang="en-US" b="1" spc="-1" dirty="0" smtClean="0"/>
          </a:p>
          <a:p>
            <a:pPr lvl="1"/>
            <a:r>
              <a:rPr lang="en-US" spc="-1" dirty="0" err="1" smtClean="0"/>
              <a:t>MLlib</a:t>
            </a:r>
            <a:r>
              <a:rPr lang="en-US" spc="-1" dirty="0" smtClean="0"/>
              <a:t> stands for Machine Learning Library. Spark </a:t>
            </a:r>
            <a:r>
              <a:rPr lang="en-US" spc="-1" dirty="0" err="1" smtClean="0"/>
              <a:t>MLlib</a:t>
            </a:r>
            <a:r>
              <a:rPr lang="en-US" spc="-1" dirty="0" smtClean="0"/>
              <a:t> is used to perform machine learning in Apache Spark.</a:t>
            </a:r>
          </a:p>
          <a:p>
            <a:pPr lvl="1"/>
            <a:endParaRPr lang="en-US" spc="-1" dirty="0" smtClean="0"/>
          </a:p>
          <a:p>
            <a:r>
              <a:rPr lang="en-US" b="1" spc="-1" dirty="0" err="1" smtClean="0"/>
              <a:t>SparkR</a:t>
            </a:r>
            <a:endParaRPr lang="en-US" b="1" spc="-1" dirty="0" smtClean="0"/>
          </a:p>
          <a:p>
            <a:endParaRPr lang="en-US" b="1" spc="-1" dirty="0" smtClean="0"/>
          </a:p>
          <a:p>
            <a:pPr lvl="1"/>
            <a:r>
              <a:rPr lang="en-US" spc="-1" dirty="0" smtClean="0"/>
              <a:t>It is an R package that provides a distributed data frame implementation. It also supports operations like selection, filtering, aggregation but on large data-sets.</a:t>
            </a:r>
          </a:p>
          <a:p>
            <a:endParaRPr lang="en-US" dirty="0"/>
          </a:p>
        </p:txBody>
      </p:sp>
    </p:spTree>
    <p:extLst>
      <p:ext uri="{BB962C8B-B14F-4D97-AF65-F5344CB8AC3E}">
        <p14:creationId xmlns:p14="http://schemas.microsoft.com/office/powerpoint/2010/main" val="392109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7"/>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a:buNone/>
            </a:pPr>
            <a:r>
              <a:rPr lang="en-US" sz="2800" b="1" spc="-1" dirty="0"/>
              <a:t>Resilient Distributed Dataset(RDD)</a:t>
            </a:r>
            <a:endParaRPr lang="en-US" sz="2800" b="1" spc="-1" dirty="0"/>
          </a:p>
        </p:txBody>
      </p:sp>
      <p:sp>
        <p:nvSpPr>
          <p:cNvPr id="422" name="Google Shape;422;p67"/>
          <p:cNvSpPr txBox="1">
            <a:spLocks noGrp="1"/>
          </p:cNvSpPr>
          <p:nvPr>
            <p:ph type="body" idx="1"/>
          </p:nvPr>
        </p:nvSpPr>
        <p:spPr>
          <a:xfrm>
            <a:off x="311700" y="1166273"/>
            <a:ext cx="8520600" cy="1371601"/>
          </a:xfrm>
          <a:prstGeom prst="rect">
            <a:avLst/>
          </a:prstGeom>
        </p:spPr>
        <p:txBody>
          <a:bodyPr spcFirstLastPara="1" wrap="square" lIns="91425" tIns="91425" rIns="91425" bIns="91425" anchor="ctr" anchorCtr="0">
            <a:noAutofit/>
          </a:bodyPr>
          <a:lstStyle/>
          <a:p>
            <a:r>
              <a:rPr lang="en-US" spc="-1" dirty="0"/>
              <a:t>RDDs are the building blocks of any Spark application. </a:t>
            </a:r>
            <a:endParaRPr lang="en-US" spc="-1" dirty="0" smtClean="0"/>
          </a:p>
          <a:p>
            <a:endParaRPr lang="en-US" spc="-1" dirty="0" smtClean="0"/>
          </a:p>
          <a:p>
            <a:r>
              <a:rPr lang="en-US" spc="-1" dirty="0" smtClean="0"/>
              <a:t>RDDs </a:t>
            </a:r>
            <a:r>
              <a:rPr lang="en-US" spc="-1" dirty="0"/>
              <a:t>Stands for:</a:t>
            </a:r>
          </a:p>
          <a:p>
            <a:pPr lvl="1"/>
            <a:r>
              <a:rPr lang="en-US" spc="-1" dirty="0"/>
              <a:t>Resilient: Fault tolerant and is capable of rebuilding data on failure</a:t>
            </a:r>
          </a:p>
          <a:p>
            <a:pPr lvl="1"/>
            <a:r>
              <a:rPr lang="en-US" spc="-1" dirty="0"/>
              <a:t>Distributed: Distributed data among the multiple nodes in a cluster</a:t>
            </a:r>
          </a:p>
          <a:p>
            <a:pPr lvl="1"/>
            <a:r>
              <a:rPr lang="en-US" spc="-1" dirty="0"/>
              <a:t>Dataset: Collection of partitioned data with values</a:t>
            </a:r>
            <a:endParaRPr lang="en-US" spc="-1" dirty="0"/>
          </a:p>
        </p:txBody>
      </p:sp>
    </p:spTree>
    <p:extLst>
      <p:ext uri="{BB962C8B-B14F-4D97-AF65-F5344CB8AC3E}">
        <p14:creationId xmlns:p14="http://schemas.microsoft.com/office/powerpoint/2010/main" val="386371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6" name="Picture 5"/>
          <p:cNvPicPr/>
          <p:nvPr/>
        </p:nvPicPr>
        <p:blipFill>
          <a:blip r:embed="rId3"/>
          <a:stretch/>
        </p:blipFill>
        <p:spPr>
          <a:xfrm>
            <a:off x="409542" y="907783"/>
            <a:ext cx="8183968" cy="3132331"/>
          </a:xfrm>
          <a:prstGeom prst="rect">
            <a:avLst/>
          </a:prstGeom>
          <a:ln>
            <a:noFill/>
          </a:ln>
        </p:spPr>
      </p:pic>
    </p:spTree>
    <p:extLst>
      <p:ext uri="{BB962C8B-B14F-4D97-AF65-F5344CB8AC3E}">
        <p14:creationId xmlns:p14="http://schemas.microsoft.com/office/powerpoint/2010/main" val="386371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6" name="Picture 5"/>
          <p:cNvPicPr/>
          <p:nvPr/>
        </p:nvPicPr>
        <p:blipFill>
          <a:blip r:embed="rId3"/>
          <a:stretch/>
        </p:blipFill>
        <p:spPr>
          <a:xfrm>
            <a:off x="810737" y="973707"/>
            <a:ext cx="7314840" cy="2533320"/>
          </a:xfrm>
          <a:prstGeom prst="rect">
            <a:avLst/>
          </a:prstGeom>
          <a:ln>
            <a:noFill/>
          </a:ln>
        </p:spPr>
      </p:pic>
    </p:spTree>
    <p:extLst>
      <p:ext uri="{BB962C8B-B14F-4D97-AF65-F5344CB8AC3E}">
        <p14:creationId xmlns:p14="http://schemas.microsoft.com/office/powerpoint/2010/main" val="386371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6" name="Picture 5"/>
          <p:cNvPicPr/>
          <p:nvPr/>
        </p:nvPicPr>
        <p:blipFill>
          <a:blip r:embed="rId3"/>
          <a:stretch/>
        </p:blipFill>
        <p:spPr>
          <a:xfrm>
            <a:off x="1305280" y="625072"/>
            <a:ext cx="6299185" cy="3956273"/>
          </a:xfrm>
          <a:prstGeom prst="rect">
            <a:avLst/>
          </a:prstGeom>
          <a:ln>
            <a:noFill/>
          </a:ln>
        </p:spPr>
      </p:pic>
    </p:spTree>
    <p:extLst>
      <p:ext uri="{BB962C8B-B14F-4D97-AF65-F5344CB8AC3E}">
        <p14:creationId xmlns:p14="http://schemas.microsoft.com/office/powerpoint/2010/main" val="3863715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6" name="CustomShape 1"/>
          <p:cNvSpPr/>
          <p:nvPr/>
        </p:nvSpPr>
        <p:spPr>
          <a:xfrm>
            <a:off x="2891414" y="2095802"/>
            <a:ext cx="310716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800" b="0" strike="noStrike" spc="-1" dirty="0">
                <a:solidFill>
                  <a:srgbClr val="000000"/>
                </a:solidFill>
                <a:latin typeface="Claire Hand"/>
                <a:ea typeface="DejaVu Sans"/>
              </a:rPr>
              <a:t>THANKS !</a:t>
            </a:r>
            <a:endParaRPr lang="en-US" sz="4800" b="0" strike="noStrike" spc="-1" dirty="0">
              <a:latin typeface="Arial"/>
            </a:endParaRPr>
          </a:p>
        </p:txBody>
      </p:sp>
    </p:spTree>
    <p:extLst>
      <p:ext uri="{BB962C8B-B14F-4D97-AF65-F5344CB8AC3E}">
        <p14:creationId xmlns:p14="http://schemas.microsoft.com/office/powerpoint/2010/main" val="386371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 name="CustomShape 1"/>
          <p:cNvSpPr>
            <a:spLocks noGrp="1"/>
          </p:cNvSpPr>
          <p:nvPr>
            <p:ph type="title"/>
          </p:nvPr>
        </p:nvSpPr>
        <p:spPr>
          <a:xfrm>
            <a:off x="3648008" y="408606"/>
            <a:ext cx="1847983" cy="644877"/>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buNone/>
            </a:pPr>
            <a:r>
              <a:rPr lang="en-US" sz="3600" b="0" strike="noStrike" spc="-1" dirty="0" err="1">
                <a:solidFill>
                  <a:srgbClr val="000000"/>
                </a:solidFill>
                <a:latin typeface="Claire Hand"/>
                <a:ea typeface="DejaVu Sans"/>
              </a:rPr>
              <a:t>Pyspark</a:t>
            </a:r>
            <a:endParaRPr lang="en-US" sz="3600" b="0" strike="noStrike" spc="-1" dirty="0">
              <a:latin typeface="Arial"/>
            </a:endParaRPr>
          </a:p>
        </p:txBody>
      </p:sp>
      <p:pic>
        <p:nvPicPr>
          <p:cNvPr id="5" name="Image 3"/>
          <p:cNvPicPr/>
          <p:nvPr/>
        </p:nvPicPr>
        <p:blipFill>
          <a:blip r:embed="rId3"/>
          <a:stretch/>
        </p:blipFill>
        <p:spPr>
          <a:xfrm>
            <a:off x="2239417" y="1115478"/>
            <a:ext cx="4385387" cy="3036644"/>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7"/>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lvl="0">
              <a:buNone/>
            </a:pPr>
            <a:r>
              <a:rPr lang="en-US" sz="2800" spc="-1" dirty="0"/>
              <a:t>Spark</a:t>
            </a:r>
            <a:endParaRPr sz="2800" dirty="0"/>
          </a:p>
        </p:txBody>
      </p:sp>
      <p:sp>
        <p:nvSpPr>
          <p:cNvPr id="422" name="Google Shape;422;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r>
              <a:rPr lang="en-US" spc="-1" dirty="0"/>
              <a:t>Apache Spark is an open source cluster computing framework for real-time data processing. </a:t>
            </a:r>
            <a:endParaRPr lang="en-US" spc="-1" dirty="0" smtClean="0"/>
          </a:p>
          <a:p>
            <a:endParaRPr lang="en-US" spc="-1" dirty="0"/>
          </a:p>
          <a:p>
            <a:r>
              <a:rPr lang="en-US" spc="-1" dirty="0"/>
              <a:t>The main feature of Apache Spark is its in-memory cluster computing that increases the processing speed of an application. </a:t>
            </a:r>
          </a:p>
          <a:p>
            <a:endParaRPr lang="en-US" spc="-1" dirty="0" smtClean="0"/>
          </a:p>
          <a:p>
            <a:r>
              <a:rPr lang="en-US" spc="-1" dirty="0" smtClean="0"/>
              <a:t>Spark </a:t>
            </a:r>
            <a:r>
              <a:rPr lang="en-US" spc="-1" dirty="0"/>
              <a:t>provides an interface for programming entire clusters with implicit data parallelism and fault tolerance. </a:t>
            </a:r>
          </a:p>
          <a:p>
            <a:endParaRPr lang="en-US" spc="-1" dirty="0" smtClean="0"/>
          </a:p>
          <a:p>
            <a:r>
              <a:rPr lang="en-US" spc="-1" dirty="0" smtClean="0"/>
              <a:t>It </a:t>
            </a:r>
            <a:r>
              <a:rPr lang="en-US" spc="-1" dirty="0"/>
              <a:t>is designed to cover a wide range of workloads such as batch applications, iterative algorithms, interactive queries, and streaming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 name="Picture 3"/>
          <p:cNvPicPr/>
          <p:nvPr/>
        </p:nvPicPr>
        <p:blipFill>
          <a:blip r:embed="rId3"/>
          <a:stretch/>
        </p:blipFill>
        <p:spPr>
          <a:xfrm>
            <a:off x="932040" y="1065134"/>
            <a:ext cx="6355168" cy="2872367"/>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69"/>
          <p:cNvSpPr txBox="1">
            <a:spLocks noGrp="1"/>
          </p:cNvSpPr>
          <p:nvPr>
            <p:ph type="body" idx="1"/>
          </p:nvPr>
        </p:nvSpPr>
        <p:spPr>
          <a:xfrm>
            <a:off x="311700" y="821094"/>
            <a:ext cx="8520600" cy="3747781"/>
          </a:xfrm>
          <a:prstGeom prst="rect">
            <a:avLst/>
          </a:prstGeom>
        </p:spPr>
        <p:txBody>
          <a:bodyPr spcFirstLastPara="1" wrap="square" lIns="91425" tIns="91425" rIns="91425" bIns="91425" anchor="ctr" anchorCtr="0">
            <a:noAutofit/>
          </a:bodyPr>
          <a:lstStyle/>
          <a:p>
            <a:r>
              <a:rPr lang="en-US" spc="-1" dirty="0"/>
              <a:t>Speed</a:t>
            </a:r>
          </a:p>
          <a:p>
            <a:pPr lvl="1"/>
            <a:r>
              <a:rPr lang="en-US" spc="-1" dirty="0"/>
              <a:t>Spark runs up to 100 times faster than </a:t>
            </a:r>
            <a:r>
              <a:rPr lang="en-US" spc="-1" dirty="0" err="1"/>
              <a:t>Hadoop</a:t>
            </a:r>
            <a:r>
              <a:rPr lang="en-US" spc="-1" dirty="0"/>
              <a:t> </a:t>
            </a:r>
            <a:r>
              <a:rPr lang="en-US" spc="-1" dirty="0" err="1"/>
              <a:t>MapReduce</a:t>
            </a:r>
            <a:r>
              <a:rPr lang="en-US" spc="-1" dirty="0"/>
              <a:t> for large-scale data processing. It is also able to achieve this speed through controlled partitioning</a:t>
            </a:r>
            <a:r>
              <a:rPr lang="en-US" spc="-1" dirty="0" smtClean="0"/>
              <a:t>.</a:t>
            </a:r>
          </a:p>
          <a:p>
            <a:pPr lvl="1"/>
            <a:endParaRPr lang="en-US" spc="-1" dirty="0"/>
          </a:p>
          <a:p>
            <a:r>
              <a:rPr lang="en-US" spc="-1" dirty="0"/>
              <a:t>Powerful Caching</a:t>
            </a:r>
          </a:p>
          <a:p>
            <a:pPr lvl="1"/>
            <a:r>
              <a:rPr lang="en-US" spc="-1" dirty="0"/>
              <a:t>Simple programming layer provides powerful caching and disk persistence capabilities</a:t>
            </a:r>
            <a:r>
              <a:rPr lang="en-US" spc="-1" dirty="0" smtClean="0"/>
              <a:t>.</a:t>
            </a:r>
          </a:p>
          <a:p>
            <a:pPr lvl="1"/>
            <a:endParaRPr lang="en-US" spc="-1" dirty="0"/>
          </a:p>
          <a:p>
            <a:r>
              <a:rPr lang="en-US" spc="-1" dirty="0"/>
              <a:t>Deployment</a:t>
            </a:r>
          </a:p>
          <a:p>
            <a:pPr lvl="1"/>
            <a:r>
              <a:rPr lang="en-US" spc="-1" dirty="0"/>
              <a:t>It can be deployed through </a:t>
            </a:r>
            <a:r>
              <a:rPr lang="en-US" spc="-1" dirty="0" err="1"/>
              <a:t>Mesos</a:t>
            </a:r>
            <a:r>
              <a:rPr lang="en-US" spc="-1" dirty="0"/>
              <a:t>, </a:t>
            </a:r>
            <a:r>
              <a:rPr lang="en-US" spc="-1" dirty="0" err="1"/>
              <a:t>Hadoop</a:t>
            </a:r>
            <a:r>
              <a:rPr lang="en-US" spc="-1" dirty="0"/>
              <a:t> via YARN, or Spark’s own cluster manager</a:t>
            </a:r>
            <a:r>
              <a:rPr lang="en-US" spc="-1" dirty="0" smtClean="0"/>
              <a:t>.</a:t>
            </a:r>
          </a:p>
          <a:p>
            <a:pPr lvl="1"/>
            <a:endParaRPr lang="en-US" spc="-1" dirty="0"/>
          </a:p>
          <a:p>
            <a:r>
              <a:rPr lang="en-US" spc="-1" dirty="0"/>
              <a:t>Real-Time</a:t>
            </a:r>
          </a:p>
          <a:p>
            <a:pPr lvl="1"/>
            <a:r>
              <a:rPr lang="en-US" spc="-1" dirty="0"/>
              <a:t>It offers Real-time computation &amp; low latency because of in-memory computation</a:t>
            </a:r>
            <a:r>
              <a:rPr lang="en-US" spc="-1" dirty="0" smtClean="0"/>
              <a:t>.</a:t>
            </a:r>
          </a:p>
          <a:p>
            <a:pPr lvl="1"/>
            <a:endParaRPr lang="en-US" spc="-1" dirty="0"/>
          </a:p>
          <a:p>
            <a:r>
              <a:rPr lang="en-US" spc="-1" dirty="0"/>
              <a:t> Polyglot</a:t>
            </a:r>
          </a:p>
          <a:p>
            <a:pPr lvl="1"/>
            <a:r>
              <a:rPr lang="en-US" spc="-1" dirty="0"/>
              <a:t>Spark provides high-level APIs in Java, </a:t>
            </a:r>
            <a:r>
              <a:rPr lang="en-US" spc="-1" dirty="0" err="1"/>
              <a:t>Scala</a:t>
            </a:r>
            <a:r>
              <a:rPr lang="en-US" spc="-1" dirty="0"/>
              <a:t>, Python, and R. Spark code can be written in any of these four languages. It also provides a shell in </a:t>
            </a:r>
            <a:r>
              <a:rPr lang="en-US" spc="-1" dirty="0" err="1"/>
              <a:t>Scala</a:t>
            </a:r>
            <a:r>
              <a:rPr lang="en-US" spc="-1" dirty="0"/>
              <a:t> and Python.</a:t>
            </a: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7"/>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a:buNone/>
            </a:pPr>
            <a:r>
              <a:rPr lang="en-US" sz="2800" b="1" spc="-1" dirty="0"/>
              <a:t>Spark Architecture Overview</a:t>
            </a:r>
            <a:endParaRPr lang="en-US" sz="2800" b="1" spc="-1" dirty="0"/>
          </a:p>
        </p:txBody>
      </p:sp>
      <p:sp>
        <p:nvSpPr>
          <p:cNvPr id="422" name="Google Shape;422;p67"/>
          <p:cNvSpPr txBox="1">
            <a:spLocks noGrp="1"/>
          </p:cNvSpPr>
          <p:nvPr>
            <p:ph type="body" idx="1"/>
          </p:nvPr>
        </p:nvSpPr>
        <p:spPr>
          <a:xfrm>
            <a:off x="311700" y="1045004"/>
            <a:ext cx="8520600" cy="2936018"/>
          </a:xfrm>
          <a:prstGeom prst="rect">
            <a:avLst/>
          </a:prstGeom>
        </p:spPr>
        <p:txBody>
          <a:bodyPr spcFirstLastPara="1" wrap="square" lIns="91425" tIns="91425" rIns="91425" bIns="91425" anchor="ctr" anchorCtr="0">
            <a:noAutofit/>
          </a:bodyPr>
          <a:lstStyle/>
          <a:p>
            <a:r>
              <a:rPr lang="en-US" spc="-1" dirty="0"/>
              <a:t>Apache Spark has a well-defined layered architecture where all the spark components and layers are loosely coupled. This architecture is further integrated with various extensions and libraries. Apache Spark Architecture is based on two main abstractions</a:t>
            </a:r>
            <a:r>
              <a:rPr lang="en-US" spc="-1" dirty="0" smtClean="0"/>
              <a:t>:</a:t>
            </a:r>
          </a:p>
          <a:p>
            <a:endParaRPr lang="en-US" spc="-1" dirty="0"/>
          </a:p>
          <a:p>
            <a:pPr lvl="1"/>
            <a:r>
              <a:rPr lang="en-US" spc="-1" dirty="0" smtClean="0"/>
              <a:t>Resilient </a:t>
            </a:r>
            <a:r>
              <a:rPr lang="en-US" spc="-1" dirty="0"/>
              <a:t>Distributed Dataset (RDD)</a:t>
            </a:r>
          </a:p>
          <a:p>
            <a:endParaRPr lang="en-US" spc="-1" dirty="0" smtClean="0"/>
          </a:p>
          <a:p>
            <a:pPr lvl="1"/>
            <a:r>
              <a:rPr lang="en-US" spc="-1" dirty="0" smtClean="0"/>
              <a:t>Directed </a:t>
            </a:r>
            <a:r>
              <a:rPr lang="en-US" spc="-1" dirty="0"/>
              <a:t>Acyclic Graph (DAG)</a:t>
            </a:r>
            <a:endParaRPr lang="en-US" spc="-1" dirty="0"/>
          </a:p>
        </p:txBody>
      </p:sp>
    </p:spTree>
    <p:extLst>
      <p:ext uri="{BB962C8B-B14F-4D97-AF65-F5344CB8AC3E}">
        <p14:creationId xmlns:p14="http://schemas.microsoft.com/office/powerpoint/2010/main" val="386371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6" name="Picture 5"/>
          <p:cNvPicPr/>
          <p:nvPr/>
        </p:nvPicPr>
        <p:blipFill>
          <a:blip r:embed="rId3"/>
          <a:stretch/>
        </p:blipFill>
        <p:spPr>
          <a:xfrm>
            <a:off x="967644" y="886125"/>
            <a:ext cx="6571800" cy="3142800"/>
          </a:xfrm>
          <a:prstGeom prst="rect">
            <a:avLst/>
          </a:prstGeom>
          <a:ln>
            <a:noFill/>
          </a:ln>
        </p:spPr>
      </p:pic>
    </p:spTree>
    <p:extLst>
      <p:ext uri="{BB962C8B-B14F-4D97-AF65-F5344CB8AC3E}">
        <p14:creationId xmlns:p14="http://schemas.microsoft.com/office/powerpoint/2010/main" val="386371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6" name="Picture 5"/>
          <p:cNvPicPr/>
          <p:nvPr/>
        </p:nvPicPr>
        <p:blipFill>
          <a:blip r:embed="rId3"/>
          <a:stretch/>
        </p:blipFill>
        <p:spPr>
          <a:xfrm>
            <a:off x="438539" y="503853"/>
            <a:ext cx="7613779" cy="4012164"/>
          </a:xfrm>
          <a:prstGeom prst="rect">
            <a:avLst/>
          </a:prstGeom>
          <a:ln>
            <a:noFill/>
          </a:ln>
        </p:spPr>
      </p:pic>
    </p:spTree>
    <p:extLst>
      <p:ext uri="{BB962C8B-B14F-4D97-AF65-F5344CB8AC3E}">
        <p14:creationId xmlns:p14="http://schemas.microsoft.com/office/powerpoint/2010/main" val="386371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3" name="Text Placeholder 2"/>
          <p:cNvSpPr>
            <a:spLocks noGrp="1"/>
          </p:cNvSpPr>
          <p:nvPr>
            <p:ph type="body" idx="1"/>
          </p:nvPr>
        </p:nvSpPr>
        <p:spPr>
          <a:xfrm>
            <a:off x="311700" y="690465"/>
            <a:ext cx="8520600" cy="3878410"/>
          </a:xfrm>
        </p:spPr>
        <p:txBody>
          <a:bodyPr/>
          <a:lstStyle/>
          <a:p>
            <a:r>
              <a:rPr lang="en-US" b="1" spc="-1" dirty="0"/>
              <a:t>Spark Core</a:t>
            </a:r>
          </a:p>
          <a:p>
            <a:pPr lvl="1"/>
            <a:r>
              <a:rPr lang="en-US" spc="-1" dirty="0"/>
              <a:t>Spark Core is the base engine for large-scale parallel and distributed data processing. Further, additional libraries which are built on the top of the core allows diverse workloads for streaming, SQL, and machine learning. It is responsible for memory management and fault recovery, scheduling, distributing and monitoring jobs on a cluster &amp; interacting with storage systems</a:t>
            </a:r>
            <a:r>
              <a:rPr lang="en-US" spc="-1" dirty="0" smtClean="0"/>
              <a:t>.</a:t>
            </a:r>
          </a:p>
          <a:p>
            <a:pPr lvl="1"/>
            <a:endParaRPr lang="en-US" spc="-1" dirty="0"/>
          </a:p>
          <a:p>
            <a:r>
              <a:rPr lang="en-US" b="1" spc="-1" dirty="0"/>
              <a:t>Spark Streaming</a:t>
            </a:r>
          </a:p>
          <a:p>
            <a:pPr lvl="1"/>
            <a:r>
              <a:rPr lang="en-US" spc="-1" dirty="0"/>
              <a:t>Spark Streaming is the component of Spark which is used to process real-time streaming data. Thus, it is a useful addition to the core Spark API. It enables high-throughput and fault-tolerant stream processing of live data streams</a:t>
            </a:r>
            <a:r>
              <a:rPr lang="en-US" spc="-1" dirty="0" smtClean="0"/>
              <a:t>.</a:t>
            </a:r>
          </a:p>
          <a:p>
            <a:pPr lvl="1"/>
            <a:endParaRPr lang="en-US" spc="-1" dirty="0"/>
          </a:p>
          <a:p>
            <a:r>
              <a:rPr lang="en-US" b="1" spc="-1" dirty="0"/>
              <a:t>Spark SQL</a:t>
            </a:r>
          </a:p>
          <a:p>
            <a:pPr lvl="1"/>
            <a:r>
              <a:rPr lang="en-US" spc="-1" dirty="0"/>
              <a:t>Spark SQL is a new module in Spark which integrates relational processing with Spark’s functional programming API. It supports querying data either via SQL or via the Hive Query Language. For those of you familiar with RDBMS, Spark SQL will be an easy transition from your earlier tools where you can extend the boundaries of traditional relational data processing.</a:t>
            </a:r>
          </a:p>
          <a:p>
            <a:endParaRPr lang="en-US" dirty="0"/>
          </a:p>
        </p:txBody>
      </p:sp>
    </p:spTree>
    <p:extLst>
      <p:ext uri="{BB962C8B-B14F-4D97-AF65-F5344CB8AC3E}">
        <p14:creationId xmlns:p14="http://schemas.microsoft.com/office/powerpoint/2010/main" val="3863715926"/>
      </p:ext>
    </p:extLst>
  </p:cSld>
  <p:clrMapOvr>
    <a:masterClrMapping/>
  </p:clrMapOvr>
</p:sld>
</file>

<file path=ppt/theme/theme1.xml><?xml version="1.0" encoding="utf-8"?>
<a:theme xmlns:a="http://schemas.openxmlformats.org/drawingml/2006/main" name="Office Theme">
  <a:themeElements>
    <a:clrScheme name="Custom 1">
      <a:dk1>
        <a:srgbClr val="414141"/>
      </a:dk1>
      <a:lt1>
        <a:srgbClr val="F1F1F1"/>
      </a:lt1>
      <a:dk2>
        <a:srgbClr val="414141"/>
      </a:dk2>
      <a:lt2>
        <a:srgbClr val="FFFFFF"/>
      </a:lt2>
      <a:accent1>
        <a:srgbClr val="F4A85A"/>
      </a:accent1>
      <a:accent2>
        <a:srgbClr val="E45860"/>
      </a:accent2>
      <a:accent3>
        <a:srgbClr val="FF3A4F"/>
      </a:accent3>
      <a:accent4>
        <a:srgbClr val="FF1F00"/>
      </a:accent4>
      <a:accent5>
        <a:srgbClr val="FF0000"/>
      </a:accent5>
      <a:accent6>
        <a:srgbClr val="E70000"/>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328</Words>
  <Application>Microsoft Office PowerPoint</Application>
  <PresentationFormat>On-screen Show (16:9)</PresentationFormat>
  <Paragraphs>59</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Poppins</vt:lpstr>
      <vt:lpstr>Calibri</vt:lpstr>
      <vt:lpstr>DejaVu Sans</vt:lpstr>
      <vt:lpstr>Lato</vt:lpstr>
      <vt:lpstr>Claire Hand</vt:lpstr>
      <vt:lpstr>Cambria</vt:lpstr>
      <vt:lpstr>Poppins Medium</vt:lpstr>
      <vt:lpstr>Office Theme</vt:lpstr>
      <vt:lpstr>PowerPoint Presentation</vt:lpstr>
      <vt:lpstr>Pyspark</vt:lpstr>
      <vt:lpstr>Spark</vt:lpstr>
      <vt:lpstr>PowerPoint Presentation</vt:lpstr>
      <vt:lpstr>PowerPoint Presentation</vt:lpstr>
      <vt:lpstr>Spark Architecture Overview</vt:lpstr>
      <vt:lpstr>PowerPoint Presentation</vt:lpstr>
      <vt:lpstr>PowerPoint Presentation</vt:lpstr>
      <vt:lpstr>PowerPoint Presentation</vt:lpstr>
      <vt:lpstr>PowerPoint Presentation</vt:lpstr>
      <vt:lpstr>Resilient Distributed Dataset(RDD)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Ravikanth</dc:creator>
  <cp:lastModifiedBy>Ravikanth</cp:lastModifiedBy>
  <cp:revision>3</cp:revision>
  <dcterms:modified xsi:type="dcterms:W3CDTF">2022-01-24T07:41:01Z</dcterms:modified>
</cp:coreProperties>
</file>