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Lato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64230b467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e64230b467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683628c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683628c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683628c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683628c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683628c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683628c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683628c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683628c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3638549" y="0"/>
            <a:ext cx="5505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1" y="0"/>
            <a:ext cx="3638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Slide">
  <p:cSld name="22_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6310653" y="166552"/>
            <a:ext cx="2667000" cy="481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5" name="Google Shape;75;p12"/>
          <p:cNvSpPr/>
          <p:nvPr>
            <p:ph idx="3" type="pic"/>
          </p:nvPr>
        </p:nvSpPr>
        <p:spPr>
          <a:xfrm>
            <a:off x="3563031" y="166552"/>
            <a:ext cx="2667000" cy="15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6" name="Google Shape;76;p12"/>
          <p:cNvSpPr/>
          <p:nvPr>
            <p:ph idx="4" type="pic"/>
          </p:nvPr>
        </p:nvSpPr>
        <p:spPr>
          <a:xfrm>
            <a:off x="3563031" y="1796687"/>
            <a:ext cx="2667000" cy="15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5" type="pic"/>
          </p:nvPr>
        </p:nvSpPr>
        <p:spPr>
          <a:xfrm>
            <a:off x="3563031" y="3426823"/>
            <a:ext cx="2667000" cy="15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Title Slide">
  <p:cSld name="42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>
            <p:ph idx="2" type="pic"/>
          </p:nvPr>
        </p:nvSpPr>
        <p:spPr>
          <a:xfrm>
            <a:off x="1229242" y="1640093"/>
            <a:ext cx="2845500" cy="2694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itle Slide">
  <p:cSld name="43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>
            <p:ph idx="2" type="pic"/>
          </p:nvPr>
        </p:nvSpPr>
        <p:spPr>
          <a:xfrm>
            <a:off x="932041" y="1659496"/>
            <a:ext cx="3439800" cy="2655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Title Slide">
  <p:cSld name="4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>
            <p:ph idx="2" type="pic"/>
          </p:nvPr>
        </p:nvSpPr>
        <p:spPr>
          <a:xfrm>
            <a:off x="1589767" y="1640090"/>
            <a:ext cx="2124300" cy="2694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itle Slide">
  <p:cSld name="39_Title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>
            <p:ph idx="2" type="pic"/>
          </p:nvPr>
        </p:nvSpPr>
        <p:spPr>
          <a:xfrm>
            <a:off x="1429675" y="1512520"/>
            <a:ext cx="2444700" cy="2949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itle Slide">
  <p:cSld name="38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>
            <p:ph idx="2" type="pic"/>
          </p:nvPr>
        </p:nvSpPr>
        <p:spPr>
          <a:xfrm>
            <a:off x="0" y="1481569"/>
            <a:ext cx="9144000" cy="193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Slide">
  <p:cSld name="36_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itle Slide">
  <p:cSld name="35_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>
            <p:ph idx="2" type="pic"/>
          </p:nvPr>
        </p:nvSpPr>
        <p:spPr>
          <a:xfrm>
            <a:off x="6471433" y="1666875"/>
            <a:ext cx="1857300" cy="2471700"/>
          </a:xfrm>
          <a:prstGeom prst="roundRect">
            <a:avLst>
              <a:gd fmla="val 5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1" name="Google Shape;111;p19"/>
          <p:cNvSpPr/>
          <p:nvPr>
            <p:ph idx="3" type="pic"/>
          </p:nvPr>
        </p:nvSpPr>
        <p:spPr>
          <a:xfrm>
            <a:off x="4145316" y="1666875"/>
            <a:ext cx="1857300" cy="2471700"/>
          </a:xfrm>
          <a:prstGeom prst="roundRect">
            <a:avLst>
              <a:gd fmla="val 5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Slide">
  <p:cSld name="34_Title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>
            <p:ph idx="2" type="pic"/>
          </p:nvPr>
        </p:nvSpPr>
        <p:spPr>
          <a:xfrm>
            <a:off x="4865093" y="1666875"/>
            <a:ext cx="1857300" cy="2471700"/>
          </a:xfrm>
          <a:prstGeom prst="roundRect">
            <a:avLst>
              <a:gd fmla="val 5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Slide">
  <p:cSld name="32_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>
            <p:ph idx="2" type="pic"/>
          </p:nvPr>
        </p:nvSpPr>
        <p:spPr>
          <a:xfrm>
            <a:off x="3713338" y="1650299"/>
            <a:ext cx="3672300" cy="2207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2" name="Google Shape;122;p21"/>
          <p:cNvSpPr/>
          <p:nvPr>
            <p:ph idx="3" type="pic"/>
          </p:nvPr>
        </p:nvSpPr>
        <p:spPr>
          <a:xfrm>
            <a:off x="1684897" y="2498976"/>
            <a:ext cx="1280400" cy="17097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3" name="Google Shape;123;p21"/>
          <p:cNvSpPr/>
          <p:nvPr>
            <p:ph idx="4" type="pic"/>
          </p:nvPr>
        </p:nvSpPr>
        <p:spPr>
          <a:xfrm>
            <a:off x="2817207" y="3097439"/>
            <a:ext cx="668400" cy="11607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Slide">
  <p:cSld name="31_Title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>
            <p:ph idx="2" type="pic"/>
          </p:nvPr>
        </p:nvSpPr>
        <p:spPr>
          <a:xfrm>
            <a:off x="1000429" y="1811900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2945186" y="1811900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Slide">
  <p:cSld name="30_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>
            <p:ph idx="2" type="pic"/>
          </p:nvPr>
        </p:nvSpPr>
        <p:spPr>
          <a:xfrm>
            <a:off x="4475167" y="1812139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3358575" y="1812139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6" name="Google Shape;136;p23"/>
          <p:cNvSpPr/>
          <p:nvPr>
            <p:ph idx="4" type="pic"/>
          </p:nvPr>
        </p:nvSpPr>
        <p:spPr>
          <a:xfrm>
            <a:off x="3918109" y="1812139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Slide">
  <p:cSld name="29_Title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>
            <p:ph idx="2" type="pic"/>
          </p:nvPr>
        </p:nvSpPr>
        <p:spPr>
          <a:xfrm>
            <a:off x="1000429" y="1811900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24"/>
          <p:cNvSpPr/>
          <p:nvPr>
            <p:ph idx="3" type="pic"/>
          </p:nvPr>
        </p:nvSpPr>
        <p:spPr>
          <a:xfrm>
            <a:off x="2945186" y="1811900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24"/>
          <p:cNvSpPr/>
          <p:nvPr>
            <p:ph idx="4" type="pic"/>
          </p:nvPr>
        </p:nvSpPr>
        <p:spPr>
          <a:xfrm>
            <a:off x="4886629" y="1811900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4"/>
          <p:cNvSpPr/>
          <p:nvPr>
            <p:ph idx="5" type="pic"/>
          </p:nvPr>
        </p:nvSpPr>
        <p:spPr>
          <a:xfrm>
            <a:off x="6831386" y="1811900"/>
            <a:ext cx="1275600" cy="22068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6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Slide">
  <p:cSld name="27_Title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>
            <p:ph idx="2" type="pic"/>
          </p:nvPr>
        </p:nvSpPr>
        <p:spPr>
          <a:xfrm>
            <a:off x="1155788" y="1829533"/>
            <a:ext cx="2954400" cy="16737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Slide">
  <p:cSld name="25_Title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>
            <p:ph idx="2" type="pic"/>
          </p:nvPr>
        </p:nvSpPr>
        <p:spPr>
          <a:xfrm>
            <a:off x="1158765" y="1898947"/>
            <a:ext cx="3001800" cy="18171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>
            <p:ph idx="2" type="pic"/>
          </p:nvPr>
        </p:nvSpPr>
        <p:spPr>
          <a:xfrm>
            <a:off x="1275649" y="3730759"/>
            <a:ext cx="651000" cy="651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0" name="Google Shape;160;p27"/>
          <p:cNvSpPr/>
          <p:nvPr>
            <p:ph idx="3" type="pic"/>
          </p:nvPr>
        </p:nvSpPr>
        <p:spPr>
          <a:xfrm>
            <a:off x="5216440" y="3730759"/>
            <a:ext cx="651000" cy="651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>
            <p:ph idx="2" type="pic"/>
          </p:nvPr>
        </p:nvSpPr>
        <p:spPr>
          <a:xfrm>
            <a:off x="782581" y="1481570"/>
            <a:ext cx="2199900" cy="288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6" name="Google Shape;166;p28"/>
          <p:cNvSpPr/>
          <p:nvPr>
            <p:ph idx="3" type="pic"/>
          </p:nvPr>
        </p:nvSpPr>
        <p:spPr>
          <a:xfrm>
            <a:off x="3138343" y="1481570"/>
            <a:ext cx="1370400" cy="1370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28"/>
          <p:cNvSpPr/>
          <p:nvPr>
            <p:ph idx="4" type="pic"/>
          </p:nvPr>
        </p:nvSpPr>
        <p:spPr>
          <a:xfrm>
            <a:off x="3138343" y="2994202"/>
            <a:ext cx="1370400" cy="1370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>
            <p:ph idx="2" type="pic"/>
          </p:nvPr>
        </p:nvSpPr>
        <p:spPr>
          <a:xfrm>
            <a:off x="3465127" y="1481570"/>
            <a:ext cx="2199900" cy="288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3" name="Google Shape;173;p29"/>
          <p:cNvSpPr/>
          <p:nvPr>
            <p:ph idx="3" type="pic"/>
          </p:nvPr>
        </p:nvSpPr>
        <p:spPr>
          <a:xfrm>
            <a:off x="5932135" y="1481570"/>
            <a:ext cx="2199900" cy="144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4" name="Google Shape;174;p29"/>
          <p:cNvSpPr/>
          <p:nvPr>
            <p:ph idx="4" type="pic"/>
          </p:nvPr>
        </p:nvSpPr>
        <p:spPr>
          <a:xfrm>
            <a:off x="998119" y="1481570"/>
            <a:ext cx="2199900" cy="144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Slide">
  <p:cSld name="23_Title 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0"/>
          <p:cNvSpPr/>
          <p:nvPr>
            <p:ph idx="2" type="pic"/>
          </p:nvPr>
        </p:nvSpPr>
        <p:spPr>
          <a:xfrm>
            <a:off x="166358" y="166552"/>
            <a:ext cx="8811300" cy="481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228600" y="3178175"/>
            <a:ext cx="10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00" lIns="41450" spcFirstLastPara="1" rIns="41450" wrap="square" tIns="20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00" lIns="41450" spcFirstLastPara="1" rIns="41450" wrap="square" tIns="20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3276600" y="3178175"/>
            <a:ext cx="10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00" lIns="41450" spcFirstLastPara="1" rIns="41450" wrap="square" tIns="20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1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2"/>
          <p:cNvSpPr/>
          <p:nvPr>
            <p:ph idx="2" type="pic"/>
          </p:nvPr>
        </p:nvSpPr>
        <p:spPr>
          <a:xfrm>
            <a:off x="0" y="1"/>
            <a:ext cx="9144000" cy="361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Slide">
  <p:cSld name="28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3"/>
          <p:cNvSpPr/>
          <p:nvPr>
            <p:ph idx="2" type="pic"/>
          </p:nvPr>
        </p:nvSpPr>
        <p:spPr>
          <a:xfrm>
            <a:off x="0" y="1"/>
            <a:ext cx="9144000" cy="361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Google Shape;195;p33"/>
          <p:cNvSpPr/>
          <p:nvPr>
            <p:ph idx="3" type="pic"/>
          </p:nvPr>
        </p:nvSpPr>
        <p:spPr>
          <a:xfrm>
            <a:off x="2918333" y="2179273"/>
            <a:ext cx="1275600" cy="2206800"/>
          </a:xfrm>
          <a:prstGeom prst="roundRect">
            <a:avLst>
              <a:gd fmla="val 5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33"/>
          <p:cNvSpPr/>
          <p:nvPr>
            <p:ph idx="4" type="pic"/>
          </p:nvPr>
        </p:nvSpPr>
        <p:spPr>
          <a:xfrm>
            <a:off x="4913856" y="2179273"/>
            <a:ext cx="1275600" cy="2206800"/>
          </a:xfrm>
          <a:prstGeom prst="roundRect">
            <a:avLst>
              <a:gd fmla="val 5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4"/>
          <p:cNvSpPr/>
          <p:nvPr>
            <p:ph idx="2" type="pic"/>
          </p:nvPr>
        </p:nvSpPr>
        <p:spPr>
          <a:xfrm>
            <a:off x="0" y="1"/>
            <a:ext cx="9144000" cy="361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34"/>
          <p:cNvSpPr/>
          <p:nvPr>
            <p:ph idx="3" type="pic"/>
          </p:nvPr>
        </p:nvSpPr>
        <p:spPr>
          <a:xfrm>
            <a:off x="4979194" y="1645921"/>
            <a:ext cx="3119400" cy="188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34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5"/>
          <p:cNvSpPr/>
          <p:nvPr>
            <p:ph idx="2" type="pic"/>
          </p:nvPr>
        </p:nvSpPr>
        <p:spPr>
          <a:xfrm>
            <a:off x="0" y="1"/>
            <a:ext cx="9144000" cy="361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6"/>
          <p:cNvSpPr/>
          <p:nvPr>
            <p:ph idx="2" type="pic"/>
          </p:nvPr>
        </p:nvSpPr>
        <p:spPr>
          <a:xfrm>
            <a:off x="0" y="1"/>
            <a:ext cx="9144000" cy="361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Slide">
  <p:cSld name="33_Title Slid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/>
          <p:nvPr/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7"/>
          <p:cNvSpPr/>
          <p:nvPr>
            <p:ph idx="2" type="pic"/>
          </p:nvPr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37"/>
          <p:cNvSpPr/>
          <p:nvPr>
            <p:ph idx="3" type="pic"/>
          </p:nvPr>
        </p:nvSpPr>
        <p:spPr>
          <a:xfrm>
            <a:off x="977635" y="1666875"/>
            <a:ext cx="1857300" cy="24717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1" name="Google Shape;221;p37"/>
          <p:cNvSpPr/>
          <p:nvPr>
            <p:ph idx="4" type="pic"/>
          </p:nvPr>
        </p:nvSpPr>
        <p:spPr>
          <a:xfrm>
            <a:off x="3626644" y="1666875"/>
            <a:ext cx="1857300" cy="24717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37"/>
          <p:cNvSpPr/>
          <p:nvPr>
            <p:ph idx="5" type="pic"/>
          </p:nvPr>
        </p:nvSpPr>
        <p:spPr>
          <a:xfrm>
            <a:off x="6274594" y="1666875"/>
            <a:ext cx="1857300" cy="24717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6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Slide">
  <p:cSld name="26_Title Slid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/>
          <p:nvPr/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8"/>
          <p:cNvSpPr/>
          <p:nvPr>
            <p:ph idx="2" type="pic"/>
          </p:nvPr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9" name="Google Shape;229;p38"/>
          <p:cNvSpPr/>
          <p:nvPr>
            <p:ph idx="3" type="pic"/>
          </p:nvPr>
        </p:nvSpPr>
        <p:spPr>
          <a:xfrm>
            <a:off x="4755356" y="1521619"/>
            <a:ext cx="3526500" cy="1976400"/>
          </a:xfrm>
          <a:prstGeom prst="roundRect">
            <a:avLst>
              <a:gd fmla="val 513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38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/>
          <p:nvPr>
            <p:ph idx="2" type="pic"/>
          </p:nvPr>
        </p:nvSpPr>
        <p:spPr>
          <a:xfrm>
            <a:off x="684610" y="1409957"/>
            <a:ext cx="1458900" cy="145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9" name="Google Shape;239;p40"/>
          <p:cNvSpPr/>
          <p:nvPr>
            <p:ph idx="3" type="pic"/>
          </p:nvPr>
        </p:nvSpPr>
        <p:spPr>
          <a:xfrm>
            <a:off x="684610" y="3022244"/>
            <a:ext cx="1458900" cy="145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0" name="Google Shape;240;p40"/>
          <p:cNvSpPr/>
          <p:nvPr>
            <p:ph idx="4" type="pic"/>
          </p:nvPr>
        </p:nvSpPr>
        <p:spPr>
          <a:xfrm>
            <a:off x="2287875" y="1409957"/>
            <a:ext cx="1458900" cy="145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1" name="Google Shape;241;p40"/>
          <p:cNvSpPr/>
          <p:nvPr>
            <p:ph idx="5" type="pic"/>
          </p:nvPr>
        </p:nvSpPr>
        <p:spPr>
          <a:xfrm>
            <a:off x="2287875" y="3022244"/>
            <a:ext cx="1458900" cy="145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idx="6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/>
          <p:nvPr>
            <p:ph idx="2" type="pic"/>
          </p:nvPr>
        </p:nvSpPr>
        <p:spPr>
          <a:xfrm>
            <a:off x="4842161" y="1409957"/>
            <a:ext cx="1711500" cy="3071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7" name="Google Shape;247;p41"/>
          <p:cNvSpPr/>
          <p:nvPr>
            <p:ph idx="3" type="pic"/>
          </p:nvPr>
        </p:nvSpPr>
        <p:spPr>
          <a:xfrm>
            <a:off x="6750524" y="1409957"/>
            <a:ext cx="1711500" cy="3071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/>
          <p:nvPr>
            <p:ph idx="2" type="pic"/>
          </p:nvPr>
        </p:nvSpPr>
        <p:spPr>
          <a:xfrm>
            <a:off x="4697017" y="1515979"/>
            <a:ext cx="3764700" cy="286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/>
          <p:nvPr>
            <p:ph idx="2" type="pic"/>
          </p:nvPr>
        </p:nvSpPr>
        <p:spPr>
          <a:xfrm>
            <a:off x="6022998" y="1560668"/>
            <a:ext cx="24399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/>
          <p:nvPr>
            <p:ph idx="2" type="pic"/>
          </p:nvPr>
        </p:nvSpPr>
        <p:spPr>
          <a:xfrm>
            <a:off x="684610" y="1560668"/>
            <a:ext cx="24399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44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/>
          <p:nvPr>
            <p:ph idx="2" type="pic"/>
          </p:nvPr>
        </p:nvSpPr>
        <p:spPr>
          <a:xfrm>
            <a:off x="3353805" y="1560668"/>
            <a:ext cx="51090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45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/>
          <p:nvPr>
            <p:ph idx="2" type="pic"/>
          </p:nvPr>
        </p:nvSpPr>
        <p:spPr>
          <a:xfrm>
            <a:off x="684610" y="1560668"/>
            <a:ext cx="51090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4" name="Google Shape;274;p46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5" name="Google Shape;275;p4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/>
          <p:nvPr>
            <p:ph idx="2" type="pic"/>
          </p:nvPr>
        </p:nvSpPr>
        <p:spPr>
          <a:xfrm>
            <a:off x="684610" y="1560668"/>
            <a:ext cx="77781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9" name="Google Shape;279;p47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0" name="Google Shape;280;p4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/>
          <p:nvPr>
            <p:ph idx="2" type="pic"/>
          </p:nvPr>
        </p:nvSpPr>
        <p:spPr>
          <a:xfrm>
            <a:off x="684610" y="1560668"/>
            <a:ext cx="24399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3" name="Google Shape;283;p48"/>
          <p:cNvSpPr/>
          <p:nvPr>
            <p:ph idx="3" type="pic"/>
          </p:nvPr>
        </p:nvSpPr>
        <p:spPr>
          <a:xfrm>
            <a:off x="3363188" y="1560668"/>
            <a:ext cx="2439900" cy="28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5" name="Google Shape;285;p48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6" name="Google Shape;286;p48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/>
          <p:nvPr>
            <p:ph idx="2" type="pic"/>
          </p:nvPr>
        </p:nvSpPr>
        <p:spPr>
          <a:xfrm>
            <a:off x="686076" y="1608340"/>
            <a:ext cx="2427300" cy="121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9" name="Google Shape;289;p49"/>
          <p:cNvSpPr/>
          <p:nvPr>
            <p:ph idx="3" type="pic"/>
          </p:nvPr>
        </p:nvSpPr>
        <p:spPr>
          <a:xfrm>
            <a:off x="6035807" y="1608340"/>
            <a:ext cx="2427300" cy="121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0" name="Google Shape;290;p49"/>
          <p:cNvSpPr/>
          <p:nvPr>
            <p:ph idx="4" type="pic"/>
          </p:nvPr>
        </p:nvSpPr>
        <p:spPr>
          <a:xfrm>
            <a:off x="3358994" y="1608340"/>
            <a:ext cx="2427300" cy="121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1" name="Google Shape;291;p49"/>
          <p:cNvSpPr/>
          <p:nvPr/>
        </p:nvSpPr>
        <p:spPr>
          <a:xfrm>
            <a:off x="6035807" y="1608340"/>
            <a:ext cx="2427300" cy="2711400"/>
          </a:xfrm>
          <a:prstGeom prst="roundRect">
            <a:avLst>
              <a:gd fmla="val 4446" name="adj"/>
            </a:avLst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9"/>
          <p:cNvSpPr/>
          <p:nvPr/>
        </p:nvSpPr>
        <p:spPr>
          <a:xfrm>
            <a:off x="3358994" y="1608340"/>
            <a:ext cx="2427300" cy="2711400"/>
          </a:xfrm>
          <a:prstGeom prst="roundRect">
            <a:avLst>
              <a:gd fmla="val 4446" name="adj"/>
            </a:avLst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9"/>
          <p:cNvSpPr/>
          <p:nvPr/>
        </p:nvSpPr>
        <p:spPr>
          <a:xfrm>
            <a:off x="686076" y="1608340"/>
            <a:ext cx="2427300" cy="2711400"/>
          </a:xfrm>
          <a:prstGeom prst="roundRect">
            <a:avLst>
              <a:gd fmla="val 4446" name="adj"/>
            </a:avLst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5" name="Google Shape;295;p49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6" name="Google Shape;296;p4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/>
          <p:nvPr>
            <p:ph idx="2" type="pic"/>
          </p:nvPr>
        </p:nvSpPr>
        <p:spPr>
          <a:xfrm>
            <a:off x="684610" y="1462789"/>
            <a:ext cx="2486100" cy="292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9" name="Google Shape;299;p50"/>
          <p:cNvSpPr/>
          <p:nvPr>
            <p:ph idx="3" type="pic"/>
          </p:nvPr>
        </p:nvSpPr>
        <p:spPr>
          <a:xfrm>
            <a:off x="3326642" y="1462789"/>
            <a:ext cx="2486100" cy="292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50"/>
          <p:cNvSpPr/>
          <p:nvPr>
            <p:ph idx="4" type="pic"/>
          </p:nvPr>
        </p:nvSpPr>
        <p:spPr>
          <a:xfrm>
            <a:off x="5968674" y="1462789"/>
            <a:ext cx="2486100" cy="292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2" name="Google Shape;302;p50"/>
          <p:cNvSpPr txBox="1"/>
          <p:nvPr>
            <p:ph idx="5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6"/>
          <p:cNvSpPr/>
          <p:nvPr>
            <p:ph idx="2" type="pic"/>
          </p:nvPr>
        </p:nvSpPr>
        <p:spPr>
          <a:xfrm>
            <a:off x="0" y="1"/>
            <a:ext cx="9144000" cy="2438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6"/>
          <p:cNvSpPr/>
          <p:nvPr>
            <p:ph idx="3" type="pic"/>
          </p:nvPr>
        </p:nvSpPr>
        <p:spPr>
          <a:xfrm>
            <a:off x="3790950" y="1657350"/>
            <a:ext cx="1562100" cy="15621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/>
          <p:nvPr>
            <p:ph idx="2" type="pic"/>
          </p:nvPr>
        </p:nvSpPr>
        <p:spPr>
          <a:xfrm>
            <a:off x="684610" y="1426767"/>
            <a:ext cx="1654200" cy="16542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6" name="Google Shape;306;p51"/>
          <p:cNvSpPr/>
          <p:nvPr>
            <p:ph idx="3" type="pic"/>
          </p:nvPr>
        </p:nvSpPr>
        <p:spPr>
          <a:xfrm>
            <a:off x="2725593" y="1426767"/>
            <a:ext cx="1654200" cy="16542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7" name="Google Shape;307;p51"/>
          <p:cNvSpPr/>
          <p:nvPr>
            <p:ph idx="4" type="pic"/>
          </p:nvPr>
        </p:nvSpPr>
        <p:spPr>
          <a:xfrm>
            <a:off x="4766576" y="1426767"/>
            <a:ext cx="1654200" cy="16542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8" name="Google Shape;308;p51"/>
          <p:cNvSpPr/>
          <p:nvPr>
            <p:ph idx="5" type="pic"/>
          </p:nvPr>
        </p:nvSpPr>
        <p:spPr>
          <a:xfrm>
            <a:off x="6807560" y="1426767"/>
            <a:ext cx="1654200" cy="16542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0" name="Google Shape;310;p51"/>
          <p:cNvSpPr txBox="1"/>
          <p:nvPr>
            <p:ph idx="6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52"/>
          <p:cNvSpPr/>
          <p:nvPr>
            <p:ph idx="2" type="pic"/>
          </p:nvPr>
        </p:nvSpPr>
        <p:spPr>
          <a:xfrm>
            <a:off x="0" y="1"/>
            <a:ext cx="9144000" cy="2753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5" name="Google Shape;315;p52"/>
          <p:cNvSpPr/>
          <p:nvPr>
            <p:ph idx="3" type="pic"/>
          </p:nvPr>
        </p:nvSpPr>
        <p:spPr>
          <a:xfrm>
            <a:off x="873910" y="2066444"/>
            <a:ext cx="1275600" cy="12756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52"/>
          <p:cNvSpPr/>
          <p:nvPr>
            <p:ph idx="4" type="pic"/>
          </p:nvPr>
        </p:nvSpPr>
        <p:spPr>
          <a:xfrm>
            <a:off x="2914894" y="2066444"/>
            <a:ext cx="1275600" cy="12756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52"/>
          <p:cNvSpPr/>
          <p:nvPr>
            <p:ph idx="5" type="pic"/>
          </p:nvPr>
        </p:nvSpPr>
        <p:spPr>
          <a:xfrm>
            <a:off x="4955877" y="2066444"/>
            <a:ext cx="1275600" cy="12756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8" name="Google Shape;318;p52"/>
          <p:cNvSpPr/>
          <p:nvPr>
            <p:ph idx="6" type="pic"/>
          </p:nvPr>
        </p:nvSpPr>
        <p:spPr>
          <a:xfrm>
            <a:off x="6996860" y="2066444"/>
            <a:ext cx="1275600" cy="12756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0" name="Google Shape;320;p52"/>
          <p:cNvSpPr txBox="1"/>
          <p:nvPr>
            <p:ph idx="7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52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/>
          <p:nvPr>
            <p:ph idx="2" type="pic"/>
          </p:nvPr>
        </p:nvSpPr>
        <p:spPr>
          <a:xfrm>
            <a:off x="4697017" y="1515979"/>
            <a:ext cx="3764700" cy="286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4" name="Google Shape;324;p53"/>
          <p:cNvSpPr/>
          <p:nvPr>
            <p:ph idx="3" type="pic"/>
          </p:nvPr>
        </p:nvSpPr>
        <p:spPr>
          <a:xfrm>
            <a:off x="694811" y="1515979"/>
            <a:ext cx="3764700" cy="2860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6" name="Google Shape;326;p53"/>
          <p:cNvSpPr txBox="1"/>
          <p:nvPr>
            <p:ph idx="4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54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55"/>
          <p:cNvSpPr/>
          <p:nvPr>
            <p:ph idx="2" type="pic"/>
          </p:nvPr>
        </p:nvSpPr>
        <p:spPr>
          <a:xfrm>
            <a:off x="2283300" y="0"/>
            <a:ext cx="22896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4" name="Google Shape;334;p55"/>
          <p:cNvSpPr/>
          <p:nvPr>
            <p:ph idx="3" type="pic"/>
          </p:nvPr>
        </p:nvSpPr>
        <p:spPr>
          <a:xfrm>
            <a:off x="4572900" y="0"/>
            <a:ext cx="22896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5" name="Google Shape;335;p55"/>
          <p:cNvSpPr/>
          <p:nvPr>
            <p:ph idx="4" type="pic"/>
          </p:nvPr>
        </p:nvSpPr>
        <p:spPr>
          <a:xfrm>
            <a:off x="6862500" y="0"/>
            <a:ext cx="22878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6" name="Google Shape;336;p55"/>
          <p:cNvSpPr/>
          <p:nvPr>
            <p:ph idx="5" type="pic"/>
          </p:nvPr>
        </p:nvSpPr>
        <p:spPr>
          <a:xfrm>
            <a:off x="-6300" y="0"/>
            <a:ext cx="22896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/>
          <p:nvPr/>
        </p:nvSpPr>
        <p:spPr>
          <a:xfrm>
            <a:off x="0" y="2798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56"/>
          <p:cNvSpPr/>
          <p:nvPr>
            <p:ph idx="2" type="pic"/>
          </p:nvPr>
        </p:nvSpPr>
        <p:spPr>
          <a:xfrm>
            <a:off x="6881646" y="64606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1" name="Google Shape;341;p56"/>
          <p:cNvSpPr/>
          <p:nvPr>
            <p:ph idx="3" type="pic"/>
          </p:nvPr>
        </p:nvSpPr>
        <p:spPr>
          <a:xfrm>
            <a:off x="6881646" y="2604355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2" name="Google Shape;342;p56"/>
          <p:cNvSpPr/>
          <p:nvPr>
            <p:ph idx="4" type="pic"/>
          </p:nvPr>
        </p:nvSpPr>
        <p:spPr>
          <a:xfrm>
            <a:off x="4610149" y="64606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3" name="Google Shape;343;p56"/>
          <p:cNvSpPr/>
          <p:nvPr>
            <p:ph idx="5" type="pic"/>
          </p:nvPr>
        </p:nvSpPr>
        <p:spPr>
          <a:xfrm>
            <a:off x="4610149" y="2604355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4" name="Google Shape;344;p56"/>
          <p:cNvSpPr/>
          <p:nvPr>
            <p:ph idx="6" type="pic"/>
          </p:nvPr>
        </p:nvSpPr>
        <p:spPr>
          <a:xfrm>
            <a:off x="2339440" y="64606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5" name="Google Shape;345;p56"/>
          <p:cNvSpPr/>
          <p:nvPr>
            <p:ph idx="7" type="pic"/>
          </p:nvPr>
        </p:nvSpPr>
        <p:spPr>
          <a:xfrm>
            <a:off x="2339440" y="2604355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6" name="Google Shape;346;p56"/>
          <p:cNvSpPr/>
          <p:nvPr>
            <p:ph idx="8" type="pic"/>
          </p:nvPr>
        </p:nvSpPr>
        <p:spPr>
          <a:xfrm>
            <a:off x="66265" y="64606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7" name="Google Shape;347;p56"/>
          <p:cNvSpPr/>
          <p:nvPr>
            <p:ph idx="9" type="pic"/>
          </p:nvPr>
        </p:nvSpPr>
        <p:spPr>
          <a:xfrm>
            <a:off x="66265" y="2604355"/>
            <a:ext cx="2200500" cy="247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8" name="Google Shape;348;p5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684610" y="3150940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2" name="Google Shape;352;p57"/>
          <p:cNvSpPr txBox="1"/>
          <p:nvPr>
            <p:ph idx="2" type="body"/>
          </p:nvPr>
        </p:nvSpPr>
        <p:spPr>
          <a:xfrm>
            <a:off x="684610" y="2922985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353" name="Google Shape;353;p57"/>
          <p:cNvGrpSpPr/>
          <p:nvPr/>
        </p:nvGrpSpPr>
        <p:grpSpPr>
          <a:xfrm>
            <a:off x="4160484" y="3614398"/>
            <a:ext cx="823032" cy="27000"/>
            <a:chOff x="5431081" y="1545954"/>
            <a:chExt cx="1097376" cy="36000"/>
          </a:xfrm>
        </p:grpSpPr>
        <p:sp>
          <p:nvSpPr>
            <p:cNvPr id="354" name="Google Shape;354;p57"/>
            <p:cNvSpPr/>
            <p:nvPr/>
          </p:nvSpPr>
          <p:spPr>
            <a:xfrm>
              <a:off x="5431081" y="1545954"/>
              <a:ext cx="252000" cy="36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5712873" y="1545954"/>
              <a:ext cx="252000" cy="36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5994665" y="1545954"/>
              <a:ext cx="252000" cy="36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6276457" y="1545954"/>
              <a:ext cx="252000" cy="36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58" name="Google Shape;358;p57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57"/>
          <p:cNvSpPr/>
          <p:nvPr>
            <p:ph idx="3" type="pic"/>
          </p:nvPr>
        </p:nvSpPr>
        <p:spPr>
          <a:xfrm>
            <a:off x="2310080" y="1"/>
            <a:ext cx="221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0" name="Google Shape;360;p57"/>
          <p:cNvSpPr/>
          <p:nvPr>
            <p:ph idx="4" type="pic"/>
          </p:nvPr>
        </p:nvSpPr>
        <p:spPr>
          <a:xfrm>
            <a:off x="4620040" y="1"/>
            <a:ext cx="221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1" name="Google Shape;361;p57"/>
          <p:cNvSpPr/>
          <p:nvPr>
            <p:ph idx="5" type="pic"/>
          </p:nvPr>
        </p:nvSpPr>
        <p:spPr>
          <a:xfrm>
            <a:off x="6930000" y="1"/>
            <a:ext cx="221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2" name="Google Shape;362;p57"/>
          <p:cNvSpPr/>
          <p:nvPr>
            <p:ph idx="6" type="pic"/>
          </p:nvPr>
        </p:nvSpPr>
        <p:spPr>
          <a:xfrm>
            <a:off x="0" y="1"/>
            <a:ext cx="221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3" name="Google Shape;363;p5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5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58"/>
          <p:cNvSpPr txBox="1"/>
          <p:nvPr>
            <p:ph idx="3" type="body"/>
          </p:nvPr>
        </p:nvSpPr>
        <p:spPr>
          <a:xfrm>
            <a:off x="684610" y="4345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9" name="Google Shape;369;p58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Slide">
  <p:cSld name="37_Title Slid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4" name="Google Shape;374;p59"/>
          <p:cNvSpPr txBox="1"/>
          <p:nvPr>
            <p:ph idx="3" type="body"/>
          </p:nvPr>
        </p:nvSpPr>
        <p:spPr>
          <a:xfrm>
            <a:off x="684610" y="4345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16_Custom Layou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/>
          <p:nvPr/>
        </p:nvSpPr>
        <p:spPr>
          <a:xfrm>
            <a:off x="0" y="0"/>
            <a:ext cx="3619500" cy="5143500"/>
          </a:xfrm>
          <a:prstGeom prst="rect">
            <a:avLst/>
          </a:prstGeom>
          <a:solidFill>
            <a:srgbClr val="FF053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419100" y="285750"/>
            <a:ext cx="2781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60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>
            <p:ph idx="2" type="pic"/>
          </p:nvPr>
        </p:nvSpPr>
        <p:spPr>
          <a:xfrm>
            <a:off x="782581" y="1481570"/>
            <a:ext cx="2199900" cy="288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p7"/>
          <p:cNvSpPr/>
          <p:nvPr>
            <p:ph idx="3" type="pic"/>
          </p:nvPr>
        </p:nvSpPr>
        <p:spPr>
          <a:xfrm>
            <a:off x="3164815" y="1481570"/>
            <a:ext cx="1610700" cy="16107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" name="Google Shape;42;p7"/>
          <p:cNvSpPr/>
          <p:nvPr>
            <p:ph idx="4" type="pic"/>
          </p:nvPr>
        </p:nvSpPr>
        <p:spPr>
          <a:xfrm>
            <a:off x="4958088" y="1481570"/>
            <a:ext cx="1610700" cy="16107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5" type="pic"/>
          </p:nvPr>
        </p:nvSpPr>
        <p:spPr>
          <a:xfrm>
            <a:off x="6751361" y="1481570"/>
            <a:ext cx="1610700" cy="16107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6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/>
          <p:nvPr/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61"/>
          <p:cNvSpPr/>
          <p:nvPr>
            <p:ph idx="2" type="pic"/>
          </p:nvPr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4" name="Google Shape;384;p61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6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6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6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722313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Char char="●"/>
              <a:defRPr b="0" sz="3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722313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94" name="Google Shape;394;p63"/>
          <p:cNvSpPr txBox="1"/>
          <p:nvPr>
            <p:ph idx="10" type="dt"/>
          </p:nvPr>
        </p:nvSpPr>
        <p:spPr>
          <a:xfrm rot="-5400000">
            <a:off x="7856120" y="1188750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3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6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301752" y="4121459"/>
            <a:ext cx="7772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Char char="●"/>
              <a:defRPr b="1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64"/>
          <p:cNvSpPr/>
          <p:nvPr>
            <p:ph idx="2" type="pic"/>
          </p:nvPr>
        </p:nvSpPr>
        <p:spPr>
          <a:xfrm>
            <a:off x="0" y="0"/>
            <a:ext cx="8458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301752" y="4572000"/>
            <a:ext cx="7772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1" name="Google Shape;401;p64"/>
          <p:cNvSpPr txBox="1"/>
          <p:nvPr>
            <p:ph idx="10" type="dt"/>
          </p:nvPr>
        </p:nvSpPr>
        <p:spPr>
          <a:xfrm rot="-5400000">
            <a:off x="7856120" y="1188750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6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64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>
            <p:ph idx="2" type="pic"/>
          </p:nvPr>
        </p:nvSpPr>
        <p:spPr>
          <a:xfrm>
            <a:off x="693634" y="1405758"/>
            <a:ext cx="3764700" cy="28605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>
            <p:ph idx="2" type="pic"/>
          </p:nvPr>
        </p:nvSpPr>
        <p:spPr>
          <a:xfrm>
            <a:off x="684610" y="1578877"/>
            <a:ext cx="1350000" cy="135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9"/>
          <p:cNvSpPr/>
          <p:nvPr>
            <p:ph idx="3" type="pic"/>
          </p:nvPr>
        </p:nvSpPr>
        <p:spPr>
          <a:xfrm>
            <a:off x="2291401" y="1578877"/>
            <a:ext cx="1350000" cy="135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4" type="pic"/>
          </p:nvPr>
        </p:nvSpPr>
        <p:spPr>
          <a:xfrm>
            <a:off x="3898192" y="1578877"/>
            <a:ext cx="1350000" cy="135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9"/>
          <p:cNvSpPr/>
          <p:nvPr>
            <p:ph idx="5" type="pic"/>
          </p:nvPr>
        </p:nvSpPr>
        <p:spPr>
          <a:xfrm>
            <a:off x="5504984" y="1578877"/>
            <a:ext cx="1350000" cy="135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Google Shape;57;p9"/>
          <p:cNvSpPr/>
          <p:nvPr>
            <p:ph idx="6" type="pic"/>
          </p:nvPr>
        </p:nvSpPr>
        <p:spPr>
          <a:xfrm>
            <a:off x="7111773" y="1578877"/>
            <a:ext cx="1350000" cy="135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84610" y="662533"/>
            <a:ext cx="777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7" type="body"/>
          </p:nvPr>
        </p:nvSpPr>
        <p:spPr>
          <a:xfrm>
            <a:off x="684610" y="472678"/>
            <a:ext cx="7777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021068" y="218081"/>
            <a:ext cx="5216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67048" y="876748"/>
            <a:ext cx="80100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8368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3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48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6.xml"/><Relationship Id="rId62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18.xml"/><Relationship Id="rId64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20.xml"/><Relationship Id="rId66" Type="http://schemas.openxmlformats.org/officeDocument/2006/relationships/theme" Target="../theme/theme2.xml"/><Relationship Id="rId21" Type="http://schemas.openxmlformats.org/officeDocument/2006/relationships/slideLayout" Target="../slideLayouts/slideLayout19.xml"/><Relationship Id="rId65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60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9.xml"/><Relationship Id="rId5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8.xml"/><Relationship Id="rId54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11.xml"/><Relationship Id="rId5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10.xml"/><Relationship Id="rId5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13.xml"/><Relationship Id="rId5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12.xml"/><Relationship Id="rId58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988820" y="4821174"/>
            <a:ext cx="4844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/>
        </p:nvSpPr>
        <p:spPr>
          <a:xfrm>
            <a:off x="6589322" y="4722911"/>
            <a:ext cx="1297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3B3B3"/>
                </a:solidFill>
                <a:latin typeface="Poppins"/>
                <a:ea typeface="Poppins"/>
                <a:cs typeface="Poppins"/>
                <a:sym typeface="Poppins"/>
              </a:rPr>
              <a:t>upgrad.com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7971279" y="4718808"/>
            <a:ext cx="208636" cy="208636"/>
          </a:xfrm>
          <a:custGeom>
            <a:rect b="b" l="l" r="r" t="t"/>
            <a:pathLst>
              <a:path extrusionOk="0" h="176" w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220989" y="4718808"/>
            <a:ext cx="208636" cy="208636"/>
          </a:xfrm>
          <a:custGeom>
            <a:rect b="b" l="l" r="r" t="t"/>
            <a:pathLst>
              <a:path extrusionOk="0" h="176" w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;p1">
            <a:hlinkClick action="ppaction://hlinkshowjump?jump=previousslide"/>
          </p:cNvPr>
          <p:cNvSpPr/>
          <p:nvPr/>
        </p:nvSpPr>
        <p:spPr>
          <a:xfrm>
            <a:off x="7971279" y="4718808"/>
            <a:ext cx="208500" cy="2085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1">
            <a:hlinkClick action="ppaction://hlinkshowjump?jump=nextslide"/>
          </p:cNvPr>
          <p:cNvSpPr/>
          <p:nvPr/>
        </p:nvSpPr>
        <p:spPr>
          <a:xfrm>
            <a:off x="8220989" y="4718808"/>
            <a:ext cx="208500" cy="2085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6786" y="-14769"/>
            <a:ext cx="403953" cy="5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8046251" y="-14769"/>
            <a:ext cx="365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29812" l="0" r="7518" t="31354"/>
          <a:stretch/>
        </p:blipFill>
        <p:spPr>
          <a:xfrm>
            <a:off x="960563" y="4732744"/>
            <a:ext cx="723376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578813" y="4783238"/>
            <a:ext cx="411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  <p:sldLayoutId id="2147483705" r:id="rId60"/>
    <p:sldLayoutId id="2147483706" r:id="rId61"/>
    <p:sldLayoutId id="2147483707" r:id="rId62"/>
    <p:sldLayoutId id="2147483708" r:id="rId63"/>
    <p:sldLayoutId id="2147483709" r:id="rId64"/>
    <p:sldLayoutId id="2147483710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30">
          <p15:clr>
            <a:srgbClr val="F26B43"/>
          </p15:clr>
        </p15:guide>
        <p15:guide id="2" pos="431">
          <p15:clr>
            <a:srgbClr val="F26B43"/>
          </p15:clr>
        </p15:guide>
        <p15:guide id="3" orient="horz" pos="752">
          <p15:clr>
            <a:srgbClr val="F26B43"/>
          </p15:clr>
        </p15:guide>
        <p15:guide id="4" orient="horz" pos="2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75" y="-238501"/>
            <a:ext cx="1749600" cy="17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5"/>
          <p:cNvSpPr txBox="1"/>
          <p:nvPr/>
        </p:nvSpPr>
        <p:spPr>
          <a:xfrm>
            <a:off x="3837994" y="3359660"/>
            <a:ext cx="2150100" cy="5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65"/>
          <p:cNvPicPr preferRelativeResize="0"/>
          <p:nvPr/>
        </p:nvPicPr>
        <p:blipFill rotWithShape="1">
          <a:blip r:embed="rId4">
            <a:alphaModFix/>
          </a:blip>
          <a:srcRect b="17197" l="51750" r="10029" t="0"/>
          <a:stretch/>
        </p:blipFill>
        <p:spPr>
          <a:xfrm>
            <a:off x="5376713" y="0"/>
            <a:ext cx="3148292" cy="383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414141"/>
      </a:dk1>
      <a:lt1>
        <a:srgbClr val="F1F1F1"/>
      </a:lt1>
      <a:dk2>
        <a:srgbClr val="414141"/>
      </a:dk2>
      <a:lt2>
        <a:srgbClr val="FFFFFF"/>
      </a:lt2>
      <a:accent1>
        <a:srgbClr val="F4A85A"/>
      </a:accent1>
      <a:accent2>
        <a:srgbClr val="E45860"/>
      </a:accent2>
      <a:accent3>
        <a:srgbClr val="FF3A4F"/>
      </a:accent3>
      <a:accent4>
        <a:srgbClr val="FF1F00"/>
      </a:accent4>
      <a:accent5>
        <a:srgbClr val="FF0000"/>
      </a:accent5>
      <a:accent6>
        <a:srgbClr val="E7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