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03120" y="2468880"/>
            <a:ext cx="309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 Model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41360" y="1005840"/>
            <a:ext cx="8719560" cy="511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Logistic Regression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57200" y="1188720"/>
            <a:ext cx="8246520" cy="421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29840" y="457200"/>
            <a:ext cx="7707960" cy="62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29840" y="457200"/>
            <a:ext cx="7707960" cy="62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31360" y="623520"/>
            <a:ext cx="8246520" cy="57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7640" y="91440"/>
            <a:ext cx="8307360" cy="65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40080" y="506160"/>
            <a:ext cx="8188560" cy="571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74320" y="654120"/>
            <a:ext cx="8520840" cy="57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2022-03-25T09:01:21Z</dcterms:modified>
  <cp:revision>149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