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pyter.org/instal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notebooks/intro.ipynb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hyperlink" Target="https://docs.python-guide.org/starting/install3/linux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Installation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960" cy="18507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769320"/>
            <a:ext cx="34740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https://jupyter.org/install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10680" y="1371960"/>
            <a:ext cx="8594640" cy="31280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885960" y="5120640"/>
            <a:ext cx="2679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http://localhost:8889/tree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78680" y="332640"/>
            <a:ext cx="19864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600" cy="28468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980080" y="1308960"/>
            <a:ext cx="3218400" cy="14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5760" y="312120"/>
            <a:ext cx="58356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https://colab.research.google.com/notebooks/intro.ipynb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82880" y="1554480"/>
            <a:ext cx="8686080" cy="369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478680" y="332640"/>
            <a:ext cx="19864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600" cy="28468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43200" y="1737360"/>
            <a:ext cx="3618360" cy="12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769320"/>
            <a:ext cx="64789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pip install pyspark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7640" y="1318320"/>
            <a:ext cx="8851680" cy="9673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0" y="2377440"/>
            <a:ext cx="9143280" cy="280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4960" y="229320"/>
            <a:ext cx="7779960" cy="60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8280" y="182880"/>
            <a:ext cx="76737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import 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os.environ["JAVA_HOME"] = "/usr/lib/jvm/java-1.8.0-amazon-corretto"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os.environ["SPARK_HOME"] = "/home/aa100418/Desktop/spark-3.2.0-bin-hadoop2.7"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import findspark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findspark.init()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from pyspark import SparkContext, SparkConf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spark_conf = SparkConf()\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.setAppName("YourTest")\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.setMaster("local[*]")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spark = SparkContext.getOrCreate(spark_conf)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" y="4112640"/>
            <a:ext cx="7772040" cy="270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62720" y="1554480"/>
            <a:ext cx="8981280" cy="402084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1280160" y="365760"/>
            <a:ext cx="6054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Pycharm:Set proper(conda) python interpreter before start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94560" y="1616040"/>
            <a:ext cx="4571280" cy="29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!apt-get update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!apt-get install openjdk-8-jdk-headless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!wget -q https://downloads.apache.org/spark/spark-3.2.0/spark-3.2.0-bin-hadoop2.7.tgz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!tar xf 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!pip install -q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os.environ["JAVA_HOME"] = "/usr/lib/jvm/java-8-openjdk-amd64"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os.environ["SPARK_HOME"] = "/content/spark-3.2.0-bin-hadoop2.7"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findspark.init()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from pyspark import SparkContext, SparkConf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spark_conf = SparkConf()\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.setAppName("SparkTest")\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.setMaster("local[*]")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spark = SparkContext.getOrCreate(spark_conf)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76480" y="182880"/>
            <a:ext cx="8226720" cy="65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8680" y="332640"/>
            <a:ext cx="19864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600" cy="28468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651760" y="1645920"/>
            <a:ext cx="3932640" cy="116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3200" y="312120"/>
            <a:ext cx="55353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https://www.python.org/downloads/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https://docs.python-guide.org/starting/install3/linux/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4160" y="1712160"/>
            <a:ext cx="8337600" cy="386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731520"/>
            <a:ext cx="1310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PIP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" y="1339560"/>
            <a:ext cx="8968320" cy="46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78680" y="332640"/>
            <a:ext cx="19864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600" cy="28468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240720" y="1005840"/>
            <a:ext cx="4256640" cy="21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08960" y="495000"/>
            <a:ext cx="7637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https://docs.conda.io/projects/conda/en/latest/user-guide/install/index.html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48640" y="1280160"/>
            <a:ext cx="7040160" cy="376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5600" y="491760"/>
            <a:ext cx="8794800" cy="572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8680" y="332640"/>
            <a:ext cx="19864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600" cy="28468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688560" y="1261440"/>
            <a:ext cx="198000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3200" y="274320"/>
            <a:ext cx="1878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pip install jupyter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9080" y="801720"/>
            <a:ext cx="8851680" cy="18496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45440" y="2945520"/>
            <a:ext cx="1865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jupyter notebook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890880"/>
            <a:ext cx="8960400" cy="247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2021-12-18T08:23:21Z</dcterms:modified>
  <cp:revision>153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