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Logistic Regression Model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960" cy="185076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103120" y="2468880"/>
            <a:ext cx="309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Gradient Boosting Model With Case study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7972560" cy="585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48480" y="2194560"/>
            <a:ext cx="8521200" cy="201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35880" y="914400"/>
            <a:ext cx="8076600" cy="539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2022-01-06T23:20:37Z</dcterms:modified>
  <cp:revision>151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