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 Transformation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960" cy="185076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4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0" y="474480"/>
            <a:ext cx="9143640" cy="7142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60" y="1554480"/>
            <a:ext cx="7772040" cy="16952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91440" y="3749040"/>
            <a:ext cx="655272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325080"/>
            <a:ext cx="9143640" cy="7722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60" y="1828800"/>
            <a:ext cx="9143640" cy="944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0" y="3277080"/>
            <a:ext cx="7067160" cy="175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358560"/>
            <a:ext cx="7238520" cy="11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# groupByKey([numPartitions])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When called on a dataset of (K, V) pairs, returns a dataset of (K, Iterable&lt;V&gt;) pairs.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Note: If you are grouping in order to perform an aggregation (such as a sum or average) over each key,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using reduceByKey or aggregateByKey will yield much better performance.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Note: By default, the level of parallelism in the output depends on the number of partitions of the parent RDD.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You can pass an optional numPartitions argument to set a different number of tasks.</a:t>
            </a:r>
            <a:br/>
            <a:endParaRPr b="0" lang="en-US" sz="1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" y="1737360"/>
            <a:ext cx="8229240" cy="12949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2120" y="3383280"/>
            <a:ext cx="9010440" cy="14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60" y="274320"/>
            <a:ext cx="9143640" cy="1561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91440" y="2103120"/>
            <a:ext cx="9143640" cy="17733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91440" y="3898080"/>
            <a:ext cx="8667360" cy="17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" y="145440"/>
            <a:ext cx="9143640" cy="20491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0" y="2377440"/>
            <a:ext cx="9143640" cy="18784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91440" y="4389480"/>
            <a:ext cx="887688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392400"/>
            <a:ext cx="9143640" cy="13449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7640" y="2113200"/>
            <a:ext cx="9143640" cy="11786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0" y="4149360"/>
            <a:ext cx="9086400" cy="18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0" y="274320"/>
            <a:ext cx="9143640" cy="12553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1200" y="2194560"/>
            <a:ext cx="8991360" cy="15044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7920" y="4317120"/>
            <a:ext cx="8953200" cy="180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36880" y="1236960"/>
            <a:ext cx="8705520" cy="440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5520" y="846720"/>
            <a:ext cx="9048240" cy="518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8680" y="332640"/>
            <a:ext cx="3610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Transformation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920240" y="2468160"/>
            <a:ext cx="5120640" cy="320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1440" y="775800"/>
            <a:ext cx="9143640" cy="13273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0" y="2210040"/>
            <a:ext cx="9067320" cy="19047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160200" y="4050360"/>
            <a:ext cx="6972120" cy="207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582480"/>
            <a:ext cx="9143640" cy="13377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91440" y="2252160"/>
            <a:ext cx="7562520" cy="13140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0" y="3749040"/>
            <a:ext cx="7429320" cy="17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365760"/>
            <a:ext cx="9143640" cy="16207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3040" y="2320560"/>
            <a:ext cx="9029520" cy="14284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91800" y="4012920"/>
            <a:ext cx="8869320" cy="26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" y="548640"/>
            <a:ext cx="9143640" cy="11228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0" y="2016720"/>
            <a:ext cx="9143640" cy="10922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82880" y="3749040"/>
            <a:ext cx="7562520" cy="180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548640"/>
            <a:ext cx="9143640" cy="13676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7640" y="2275200"/>
            <a:ext cx="9143640" cy="11995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91440" y="3931920"/>
            <a:ext cx="7067160" cy="24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182880"/>
            <a:ext cx="9143640" cy="152892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274320" y="2194560"/>
            <a:ext cx="4915800" cy="8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Notes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-----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This is not guaranteed to provide exactly the fraction specified of the total</a:t>
            </a:r>
            <a:br/>
            <a:r>
              <a:rPr b="0" i="1" lang="en-US" sz="10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count of the given :class:`DataFrame`.</a:t>
            </a:r>
            <a:br/>
            <a:endParaRPr b="0" i="1" lang="en-US" sz="1000" spc="-1" strike="noStrike">
              <a:solidFill>
                <a:srgbClr val="8c8c8c"/>
              </a:solidFill>
              <a:latin typeface="JetBrains Mono"/>
              <a:ea typeface="JetBrains Mono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1440" y="3128400"/>
            <a:ext cx="7886520" cy="13521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91440" y="4663440"/>
            <a:ext cx="6495840" cy="21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1440" y="180720"/>
            <a:ext cx="9143640" cy="11908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91440" y="1787400"/>
            <a:ext cx="7886520" cy="15044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91440" y="3509280"/>
            <a:ext cx="6629040" cy="18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2022-01-04T23:45:29Z</dcterms:modified>
  <cp:revision>152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