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pyter.org/install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notebooks/intro.ipyn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python-guide.org/starting/install3/linux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Installation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600" cy="185040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0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769320"/>
            <a:ext cx="34736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https://jupyter.org/install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0680" y="1371960"/>
            <a:ext cx="8594280" cy="31276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885960" y="5120640"/>
            <a:ext cx="2679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http://localhost:8889/tree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8680" y="332640"/>
            <a:ext cx="1986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240" cy="28465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980080" y="1308960"/>
            <a:ext cx="3218040" cy="14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5760" y="312120"/>
            <a:ext cx="58352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https://colab.research.google.com/notebooks/intro.ipynb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2880" y="1554480"/>
            <a:ext cx="8685720" cy="369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478680" y="332640"/>
            <a:ext cx="1986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240" cy="28465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743200" y="1737360"/>
            <a:ext cx="3618000" cy="125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769320"/>
            <a:ext cx="64785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 install pyspark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7640" y="1318320"/>
            <a:ext cx="8851320" cy="966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0" y="2377440"/>
            <a:ext cx="9142920" cy="280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4960" y="229320"/>
            <a:ext cx="7779600" cy="604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8280" y="182880"/>
            <a:ext cx="767340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os.environ["JAVA_HOME"] = "/usr/lib/jvm/java-1.8.0-amazon-corretto"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os.environ["SPARK_HOME"] = "/home/aa100418/Desktop/spark-3.2.0-bin-hadoop2.7"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 findspark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findspark.init()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pyspark import SparkContext, SparkConf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spark_conf = SparkConf()\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.setAppName("YourTest")\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.setMaster("local[*]")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 = SparkContext.getOrCreate(spark_conf)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" y="4112640"/>
            <a:ext cx="7771680" cy="270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62720" y="1554480"/>
            <a:ext cx="8980920" cy="40204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280160" y="365760"/>
            <a:ext cx="6053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Pycharm:Set proper(conda) python interpreter before start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94560" y="1616040"/>
            <a:ext cx="457092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!apt-get update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!apt-get install openjdk-8-jdk-headless -qq &gt; /dev/null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!wget -q https://downloads.apache.org/spark/spark-3.2.0/spark-3.2.0-bin-hadoop2.7.tgz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!tar xf spark-3.2.0-bin-hadoop2.7.tgz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!pip install -q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os.environ["JAVA_HOME"] = "/usr/lib/jvm/java-8-openjdk-amd64"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os.environ["SPARK_HOME"] = "/content/spark-3.2.0-bin-hadoop2.7"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findspark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findspark.init()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pyspark import SparkContext, SparkConf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spark_conf = SparkConf()\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.setAppName("SparkTest")\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.setMaster("local[*]")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spark = SparkContext.getOrCreate(spark_conf)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76480" y="182880"/>
            <a:ext cx="8226360" cy="65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78680" y="332640"/>
            <a:ext cx="1986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240" cy="28465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651760" y="1645920"/>
            <a:ext cx="3932280" cy="11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3200" y="312120"/>
            <a:ext cx="55350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https://www.python.org/downloads/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https://docs.python-guide.org/starting/install3/linux/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4160" y="1712160"/>
            <a:ext cx="8337240" cy="38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731520"/>
            <a:ext cx="1310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PIP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" y="1339560"/>
            <a:ext cx="8967960" cy="46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78680" y="332640"/>
            <a:ext cx="1986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240" cy="28465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240720" y="1005840"/>
            <a:ext cx="4256280" cy="21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08960" y="495000"/>
            <a:ext cx="76366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https://docs.conda.io/projects/conda/en/latest/user-guide/install/index.html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48640" y="1280160"/>
            <a:ext cx="7039800" cy="37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" y="491760"/>
            <a:ext cx="8794440" cy="572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8680" y="332640"/>
            <a:ext cx="19861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" y="3461760"/>
            <a:ext cx="2856240" cy="28465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88560" y="1261440"/>
            <a:ext cx="1979640" cy="23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3200" y="274320"/>
            <a:ext cx="1877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 install jupyter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080" y="801720"/>
            <a:ext cx="8851320" cy="1849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45440" y="2945520"/>
            <a:ext cx="1865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jupyter notebook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890880"/>
            <a:ext cx="8960040" cy="247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2021-12-18T08:23:21Z</dcterms:modified>
  <cp:revision>153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