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 Reading 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4680" cy="185148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8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7640" y="2662920"/>
            <a:ext cx="9143640" cy="15487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2200" y="51840"/>
            <a:ext cx="2019960" cy="15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3" descr=""/>
          <p:cNvPicPr/>
          <p:nvPr/>
        </p:nvPicPr>
        <p:blipFill>
          <a:blip r:embed="rId1"/>
          <a:stretch/>
        </p:blipFill>
        <p:spPr>
          <a:xfrm>
            <a:off x="0" y="2207160"/>
            <a:ext cx="5110920" cy="46490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478680" y="332640"/>
            <a:ext cx="198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54800" y="0"/>
            <a:ext cx="2270520" cy="210312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3566160" y="2103120"/>
            <a:ext cx="256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Reading from text file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18400" y="3516840"/>
            <a:ext cx="7619760" cy="215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036880" y="2694240"/>
            <a:ext cx="5105160" cy="14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27440" y="2218320"/>
            <a:ext cx="7124400" cy="2437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55160" y="0"/>
            <a:ext cx="2270520" cy="210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1800" y="2468880"/>
            <a:ext cx="9143640" cy="81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7640" y="2730600"/>
            <a:ext cx="9143640" cy="14130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91440" y="91440"/>
            <a:ext cx="2270520" cy="210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7640" y="2851920"/>
            <a:ext cx="9143640" cy="11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1840" y="51840"/>
            <a:ext cx="2019960" cy="15026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84360" y="2770560"/>
            <a:ext cx="7810200" cy="13330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1828800" y="1737360"/>
            <a:ext cx="4199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Writing to file (its always write as a part)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2022-01-04T15:04:59Z</dcterms:modified>
  <cp:revision>145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