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 Reading DataSet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4320" cy="18511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1440" y="3200400"/>
            <a:ext cx="5714640" cy="15616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0" y="1463040"/>
            <a:ext cx="8838720" cy="7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91440" y="1280160"/>
            <a:ext cx="8762760" cy="7808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0040" y="2834640"/>
            <a:ext cx="5162040" cy="119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6680" y="1533960"/>
            <a:ext cx="330804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# top</a:t>
            </a:r>
            <a:br/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#top() – Return top n elements from the dataset.</a:t>
            </a:r>
            <a:endParaRPr b="0" i="1" lang="en-US" sz="1000" spc="-1" strike="noStrike">
              <a:solidFill>
                <a:srgbClr val="871094"/>
              </a:solidFill>
              <a:latin typeface="JetBrains Mono"/>
              <a:ea typeface="JetBrains Mono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91440" y="2468880"/>
            <a:ext cx="9143640" cy="3132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91440" y="3749040"/>
            <a:ext cx="9143640" cy="126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74320" y="1468440"/>
            <a:ext cx="8686440" cy="9090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93960" y="2589480"/>
            <a:ext cx="8991360" cy="16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3" descr=""/>
          <p:cNvPicPr/>
          <p:nvPr/>
        </p:nvPicPr>
        <p:blipFill>
          <a:blip r:embed="rId1"/>
          <a:stretch/>
        </p:blipFill>
        <p:spPr>
          <a:xfrm>
            <a:off x="0" y="2207160"/>
            <a:ext cx="5110560" cy="46486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478680" y="332640"/>
            <a:ext cx="198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Pyspark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66160" y="2103120"/>
            <a:ext cx="2559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Pyspark Actions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52640" y="91440"/>
            <a:ext cx="2407680" cy="24076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74320" y="3359520"/>
            <a:ext cx="8777880" cy="148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97360" y="182880"/>
            <a:ext cx="1257120" cy="18414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98360" y="3578040"/>
            <a:ext cx="4190760" cy="199980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1247400" y="2518200"/>
            <a:ext cx="65250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reduce</a:t>
            </a:r>
            <a:br/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Aggregate the elements of the data set using a function func</a:t>
            </a:r>
            <a:br/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(which takes two arguments and returns one). The function should be commutative and associative</a:t>
            </a:r>
            <a:br/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so that it can be computed correctly in parallel.</a:t>
            </a:r>
            <a:endParaRPr b="0" i="1" lang="en-US" sz="1000" spc="-1" strike="noStrike">
              <a:solidFill>
                <a:srgbClr val="871094"/>
              </a:solidFill>
              <a:latin typeface="JetBrains Mono"/>
              <a:ea typeface="JetBrai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429200" y="1682640"/>
            <a:ext cx="4514400" cy="261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5000" y="45000"/>
            <a:ext cx="1783800" cy="150948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274320" y="2426760"/>
            <a:ext cx="685440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# Collect</a:t>
            </a:r>
            <a:br/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#Return all the elements of the dataset as an array at the driver program.</a:t>
            </a:r>
            <a:br/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#This is usually useful after a filter or other operation that returns a sufficiently small subset of the data.</a:t>
            </a:r>
            <a:br/>
            <a:endParaRPr b="0" i="1" lang="en-US" sz="1000" spc="-1" strike="noStrike">
              <a:solidFill>
                <a:srgbClr val="871094"/>
              </a:solidFill>
              <a:latin typeface="JetBrains Mono"/>
              <a:ea typeface="JetBrains Mono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91800" y="3483000"/>
            <a:ext cx="8960760" cy="6318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7920" y="4522680"/>
            <a:ext cx="4381200" cy="12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82880" y="2834640"/>
            <a:ext cx="354888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: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</a:t>
            </a:r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.</a:t>
            </a:r>
            <a:endParaRPr b="0" i="1" lang="en-US" sz="1000" spc="-1" strike="noStrike">
              <a:solidFill>
                <a:srgbClr val="871094"/>
              </a:solidFill>
              <a:latin typeface="JetBrains Mono"/>
              <a:ea typeface="JetBrains Mono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82880" y="3291840"/>
            <a:ext cx="8120520" cy="5569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82880" y="4114800"/>
            <a:ext cx="5619240" cy="125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0120" y="1899720"/>
            <a:ext cx="47862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first: Return the first element of the data set (similar to take(1)).</a:t>
            </a:r>
            <a:endParaRPr b="0" i="1" lang="en-US" sz="1000" spc="-1" strike="noStrike">
              <a:solidFill>
                <a:srgbClr val="871094"/>
              </a:solidFill>
              <a:latin typeface="JetBrains Mono"/>
              <a:ea typeface="JetBrains Mono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9080" y="2662200"/>
            <a:ext cx="8486280" cy="3553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82880" y="3474720"/>
            <a:ext cx="905256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2880" y="2651760"/>
            <a:ext cx="4246920" cy="2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take(n):Return an array with the first n elements of the dataset.</a:t>
            </a:r>
            <a:endParaRPr b="0" i="1" lang="en-US" sz="1000" spc="-1" strike="noStrike">
              <a:solidFill>
                <a:srgbClr val="871094"/>
              </a:solidFill>
              <a:latin typeface="JetBrains Mono"/>
              <a:ea typeface="JetBrains Mono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640" y="3111480"/>
            <a:ext cx="9143640" cy="6516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91440" y="4183560"/>
            <a:ext cx="6038640" cy="102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4471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2022-01-04T21:51:42Z</dcterms:modified>
  <cp:revision>149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