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0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0.png" ContentType="image/png"/>
  <Override PartName="/ppt/media/image35.png" ContentType="image/png"/>
  <Override PartName="/ppt/media/image5.png" ContentType="image/png"/>
  <Override PartName="/ppt/media/image28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11640" y="2441520"/>
            <a:ext cx="77698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laire Hand"/>
                <a:ea typeface="DejaVu Sans"/>
              </a:rPr>
              <a:t>Pyspark Transformation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Picture 4" descr="Résultat de recherche d'images pour &quot;Microservices&quot;"/>
          <p:cNvPicPr/>
          <p:nvPr/>
        </p:nvPicPr>
        <p:blipFill>
          <a:blip r:embed="rId1"/>
          <a:stretch/>
        </p:blipFill>
        <p:spPr>
          <a:xfrm>
            <a:off x="155520" y="160200"/>
            <a:ext cx="4773960" cy="1850760"/>
          </a:xfrm>
          <a:prstGeom prst="rect">
            <a:avLst/>
          </a:prstGeom>
          <a:ln>
            <a:noFill/>
          </a:ln>
        </p:spPr>
      </p:pic>
      <p:sp>
        <p:nvSpPr>
          <p:cNvPr id="79" name="CustomShape 3"/>
          <p:cNvSpPr/>
          <p:nvPr/>
        </p:nvSpPr>
        <p:spPr>
          <a:xfrm>
            <a:off x="2468880" y="3910320"/>
            <a:ext cx="24674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Rama Shanker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360" y="474480"/>
            <a:ext cx="9143640" cy="71424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360" y="1554480"/>
            <a:ext cx="7772040" cy="169524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3"/>
          <a:stretch/>
        </p:blipFill>
        <p:spPr>
          <a:xfrm>
            <a:off x="91440" y="3749040"/>
            <a:ext cx="6552720" cy="190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0" y="325080"/>
            <a:ext cx="9143640" cy="77220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360" y="1828800"/>
            <a:ext cx="9143640" cy="94428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3"/>
          <a:stretch/>
        </p:blipFill>
        <p:spPr>
          <a:xfrm>
            <a:off x="0" y="3277080"/>
            <a:ext cx="7067160" cy="175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0" y="358560"/>
            <a:ext cx="7238520" cy="112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# groupByKey([numPartitions])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When called on a dataset of (K, V) pairs, returns a dataset of (K, Iterable&lt;V&gt;) pairs.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Note: If you are grouping in order to perform an aggregation (such as a sum or average) over each key, 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using reduceByKey or aggregateByKey will yield much better performance.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Note: By default, the level of parallelism in the output depends on the number of partitions of the parent RDD. 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You can pass an optional numPartitions argument to set a different number of tasks.</a:t>
            </a:r>
            <a:br/>
            <a:endParaRPr b="0" lang="en-US" sz="10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360" y="1737360"/>
            <a:ext cx="8229240" cy="129492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42120" y="3383280"/>
            <a:ext cx="9010440" cy="148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360" y="274320"/>
            <a:ext cx="9143640" cy="15616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91440" y="2103120"/>
            <a:ext cx="9143640" cy="177336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91440" y="3898080"/>
            <a:ext cx="8667360" cy="177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60" y="145440"/>
            <a:ext cx="9143640" cy="204912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360" y="2377440"/>
            <a:ext cx="9143640" cy="187848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91440" y="4389480"/>
            <a:ext cx="8876880" cy="228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320640" y="2637000"/>
            <a:ext cx="310716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laire Hand"/>
                <a:ea typeface="DejaVu Sans"/>
              </a:rPr>
              <a:t>THANKS !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668680" y="332640"/>
            <a:ext cx="36100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laire Hand"/>
                <a:ea typeface="DejaVu Sans"/>
              </a:rPr>
              <a:t>Transformation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920240" y="2468160"/>
            <a:ext cx="5120640" cy="320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91440" y="775800"/>
            <a:ext cx="9143640" cy="132732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0" y="2210040"/>
            <a:ext cx="9067320" cy="190476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160200" y="4050360"/>
            <a:ext cx="6972120" cy="207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360" y="582480"/>
            <a:ext cx="9143640" cy="133776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91440" y="2252160"/>
            <a:ext cx="7562520" cy="131400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0" y="3749040"/>
            <a:ext cx="7429320" cy="179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0" y="365760"/>
            <a:ext cx="9143640" cy="162072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23040" y="2320560"/>
            <a:ext cx="9029520" cy="142848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91800" y="4012920"/>
            <a:ext cx="8869320" cy="2614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360" y="548640"/>
            <a:ext cx="9143640" cy="112284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0" y="2016720"/>
            <a:ext cx="9143640" cy="109224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3"/>
          <a:stretch/>
        </p:blipFill>
        <p:spPr>
          <a:xfrm>
            <a:off x="182880" y="3749040"/>
            <a:ext cx="7562520" cy="1809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0" y="548640"/>
            <a:ext cx="9143640" cy="136764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17640" y="2275200"/>
            <a:ext cx="9143640" cy="119952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3"/>
          <a:stretch/>
        </p:blipFill>
        <p:spPr>
          <a:xfrm>
            <a:off x="91440" y="3931920"/>
            <a:ext cx="7067160" cy="245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360" y="182880"/>
            <a:ext cx="9143640" cy="1528920"/>
          </a:xfrm>
          <a:prstGeom prst="rect">
            <a:avLst/>
          </a:prstGeom>
          <a:ln>
            <a:noFill/>
          </a:ln>
        </p:spPr>
      </p:pic>
      <p:sp>
        <p:nvSpPr>
          <p:cNvPr id="98" name="TextShape 1"/>
          <p:cNvSpPr txBox="1"/>
          <p:nvPr/>
        </p:nvSpPr>
        <p:spPr>
          <a:xfrm>
            <a:off x="274320" y="2194560"/>
            <a:ext cx="4915800" cy="83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Notes</a:t>
            </a:r>
            <a:br/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-----</a:t>
            </a:r>
            <a:br/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This is not guaranteed to provide exactly the fraction specified of the total</a:t>
            </a:r>
            <a:br/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count of the given :class:`DataFrame`.</a:t>
            </a:r>
            <a:br/>
            <a:endParaRPr b="0" i="1" lang="en-US" sz="1000" spc="-1" strike="noStrike">
              <a:solidFill>
                <a:srgbClr val="8c8c8c"/>
              </a:solidFill>
              <a:latin typeface="JetBrains Mono"/>
              <a:ea typeface="JetBrains Mono"/>
            </a:endParaRPr>
          </a:p>
        </p:txBody>
      </p:sp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91440" y="3128400"/>
            <a:ext cx="7886520" cy="135216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3"/>
          <a:stretch/>
        </p:blipFill>
        <p:spPr>
          <a:xfrm>
            <a:off x="91440" y="4663440"/>
            <a:ext cx="6495840" cy="211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91440" y="180720"/>
            <a:ext cx="9143640" cy="119088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91440" y="1787400"/>
            <a:ext cx="7886520" cy="150444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3"/>
          <a:stretch/>
        </p:blipFill>
        <p:spPr>
          <a:xfrm>
            <a:off x="91440" y="3509280"/>
            <a:ext cx="6629040" cy="188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4500</TotalTime>
  <Application>LibreOffice/6.4.6.2$Linux_X86_64 LibreOffice_project/40$Build-2</Application>
  <Words>535</Words>
  <Paragraphs>252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2016-09-17T19:34:21Z</dcterms:created>
  <dc:creator>Samuel Masué</dc:creator>
  <dc:description/>
  <dc:language>en-US</dc:language>
  <cp:lastModifiedBy/>
  <dcterms:modified xsi:type="dcterms:W3CDTF">2022-01-04T23:36:42Z</dcterms:modified>
  <cp:revision>151</cp:revision>
  <dc:subject/>
  <dc:title>Introduction to microservices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39</vt:i4>
  </property>
</Properties>
</file>