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 Reading 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5040" cy="18518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3" descr=""/>
          <p:cNvPicPr/>
          <p:nvPr/>
        </p:nvPicPr>
        <p:blipFill>
          <a:blip r:embed="rId1"/>
          <a:stretch/>
        </p:blipFill>
        <p:spPr>
          <a:xfrm>
            <a:off x="0" y="2207160"/>
            <a:ext cx="5111280" cy="464940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478680" y="332640"/>
            <a:ext cx="198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2021-12-22T13:49:00Z</dcterms:modified>
  <cp:revision>144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