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jpeg" ContentType="image/jpe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</a:t>
            </a:r>
            <a:r>
              <a:rPr b="0" lang="en-US" sz="1800" spc="-1" strike="noStrike">
                <a:latin typeface="Arial"/>
              </a:rPr>
              <a:t>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11640" y="244152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laire Hand"/>
                <a:ea typeface="DejaVu Sans"/>
              </a:rPr>
              <a:t>Introduction to Pyspark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Picture 4" descr="Résultat de recherche d'images pour &quot;Microservices&quot;"/>
          <p:cNvPicPr/>
          <p:nvPr/>
        </p:nvPicPr>
        <p:blipFill>
          <a:blip r:embed="rId1"/>
          <a:stretch/>
        </p:blipFill>
        <p:spPr>
          <a:xfrm>
            <a:off x="155520" y="160200"/>
            <a:ext cx="4775400" cy="1852200"/>
          </a:xfrm>
          <a:prstGeom prst="rect">
            <a:avLst/>
          </a:prstGeom>
          <a:ln>
            <a:noFill/>
          </a:ln>
        </p:spPr>
      </p:pic>
      <p:sp>
        <p:nvSpPr>
          <p:cNvPr id="79" name="TextShape 3"/>
          <p:cNvSpPr txBox="1"/>
          <p:nvPr/>
        </p:nvSpPr>
        <p:spPr>
          <a:xfrm>
            <a:off x="2468880" y="3910320"/>
            <a:ext cx="2468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 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nk</a:t>
            </a:r>
            <a:r>
              <a:rPr b="0" lang="en-US" sz="1800" spc="-1" strike="noStrike">
                <a:latin typeface="Arial"/>
              </a:rPr>
              <a:t>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 3" descr=""/>
          <p:cNvPicPr/>
          <p:nvPr/>
        </p:nvPicPr>
        <p:blipFill>
          <a:blip r:embed="rId1"/>
          <a:stretch/>
        </p:blipFill>
        <p:spPr>
          <a:xfrm>
            <a:off x="0" y="2207160"/>
            <a:ext cx="5111640" cy="464976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3478680" y="332640"/>
            <a:ext cx="1987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laire Hand"/>
                <a:ea typeface="DejaVu Sans"/>
              </a:rPr>
              <a:t>Pyspark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320640" y="2637000"/>
            <a:ext cx="310716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laire Hand"/>
                <a:ea typeface="DejaVu Sans"/>
              </a:rPr>
              <a:t>THANKS !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4458</TotalTime>
  <Application>LibreOffice/6.4.6.2$Linux_X86_64 LibreOffice_project/40$Build-2</Application>
  <Words>535</Words>
  <Paragraphs>252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2016-09-17T19:34:21Z</dcterms:created>
  <dc:creator>Samuel Masué</dc:creator>
  <dc:description/>
  <dc:language>en-US</dc:language>
  <cp:lastModifiedBy/>
  <dcterms:modified xsi:type="dcterms:W3CDTF">2021-12-17T15:04:27Z</dcterms:modified>
  <cp:revision>143</cp:revision>
  <dc:subject/>
  <dc:title>Introduction to microservices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39</vt:i4>
  </property>
</Properties>
</file>