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1640" y="244152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Support Vector Machine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5520" y="-144360"/>
            <a:ext cx="30204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3600" cy="18504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2468880" y="3910320"/>
            <a:ext cx="24670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74320" y="914400"/>
            <a:ext cx="8704080" cy="458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74320" y="914400"/>
            <a:ext cx="8704080" cy="458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7640" y="1469160"/>
            <a:ext cx="9143640" cy="393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103120" y="2468880"/>
            <a:ext cx="309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Machine(Towards NLP) With Case study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65760" y="1937520"/>
            <a:ext cx="8246880" cy="43718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188720" y="550800"/>
            <a:ext cx="5852160" cy="91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5760" y="1060560"/>
            <a:ext cx="3200400" cy="6768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57040" y="2048760"/>
            <a:ext cx="7698240" cy="325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23440" y="610560"/>
            <a:ext cx="7614720" cy="606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57200" y="1097280"/>
            <a:ext cx="8429760" cy="50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57200" y="731520"/>
            <a:ext cx="8338320" cy="58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8338320" cy="54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22960" y="320760"/>
            <a:ext cx="7406640" cy="605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2022-01-07T13:49:43Z</dcterms:modified>
  <cp:revision>154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