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24.png" ContentType="image/png"/>
  <Override PartName="/ppt/media/image1.png" ContentType="image/png"/>
  <Override PartName="/ppt/media/image31.png" ContentType="image/png"/>
  <Override PartName="/ppt/media/image25.png" ContentType="image/png"/>
  <Override PartName="/ppt/media/image2.png" ContentType="image/png"/>
  <Override PartName="/ppt/media/image32.png" ContentType="image/png"/>
  <Override PartName="/ppt/media/image26.png" ContentType="image/png"/>
  <Override PartName="/ppt/media/image3.png" ContentType="image/png"/>
  <Override PartName="/ppt/media/image33.png" ContentType="image/png"/>
  <Override PartName="/ppt/media/image13.png" ContentType="image/png"/>
  <Override PartName="/ppt/media/image8.png" ContentType="image/png"/>
  <Override PartName="/ppt/media/image38.png" ContentType="image/png"/>
  <Override PartName="/ppt/media/image40.png" ContentType="image/png"/>
  <Override PartName="/ppt/media/image9.png" ContentType="image/png"/>
  <Override PartName="/ppt/media/image39.png" ContentType="image/png"/>
  <Override PartName="/ppt/media/image41.png" ContentType="image/png"/>
  <Override PartName="/ppt/media/image30.png" ContentType="image/png"/>
  <Override PartName="/ppt/media/image28.png" ContentType="image/png"/>
  <Override PartName="/ppt/media/image42.png" ContentType="image/png"/>
  <Override PartName="/ppt/media/image43.png" ContentType="image/png"/>
  <Override PartName="/ppt/media/image44.png" ContentType="image/png"/>
  <Override PartName="/ppt/media/image45.png" ContentType="image/png"/>
  <Override PartName="/ppt/media/image46.png" ContentType="image/png"/>
  <Override PartName="/ppt/media/image11.png" ContentType="image/png"/>
  <Override PartName="/ppt/media/image12.png" ContentType="image/png"/>
  <Override PartName="/ppt/media/image10.png" ContentType="image/png"/>
  <Override PartName="/ppt/media/image47.png" ContentType="image/png"/>
  <Override PartName="/ppt/media/image37.png" ContentType="image/png"/>
  <Override PartName="/ppt/media/image7.png" ContentType="image/png"/>
  <Override PartName="/ppt/media/image36.png" ContentType="image/png"/>
  <Override PartName="/ppt/media/image6.png" ContentType="image/png"/>
  <Override PartName="/ppt/media/image29.png" ContentType="image/png"/>
  <Override PartName="/ppt/media/image5.png" ContentType="image/png"/>
  <Override PartName="/ppt/media/image35.png" ContentType="image/png"/>
  <Override PartName="/ppt/media/image34.png" ContentType="image/png"/>
  <Override PartName="/ppt/media/image4.png" ContentType="image/png"/>
  <Override PartName="/ppt/media/image27.png" ContentType="image/png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png"/><Relationship Id="rId3" Type="http://schemas.openxmlformats.org/officeDocument/2006/relationships/image" Target="../media/image26.png"/><Relationship Id="rId4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image" Target="../media/image28.png"/><Relationship Id="rId3" Type="http://schemas.openxmlformats.org/officeDocument/2006/relationships/image" Target="../media/image29.png"/><Relationship Id="rId4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image" Target="../media/image31.png"/><Relationship Id="rId3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image" Target="../media/image33.png"/><Relationship Id="rId3" Type="http://schemas.openxmlformats.org/officeDocument/2006/relationships/image" Target="../media/image34.png"/><Relationship Id="rId4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image" Target="../media/image36.png"/><Relationship Id="rId3" Type="http://schemas.openxmlformats.org/officeDocument/2006/relationships/image" Target="../media/image37.png"/><Relationship Id="rId4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image" Target="../media/image39.png"/><Relationship Id="rId3" Type="http://schemas.openxmlformats.org/officeDocument/2006/relationships/image" Target="../media/image40.png"/><Relationship Id="rId4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41.png"/><Relationship Id="rId2" Type="http://schemas.openxmlformats.org/officeDocument/2006/relationships/image" Target="../media/image42.png"/><Relationship Id="rId3" Type="http://schemas.openxmlformats.org/officeDocument/2006/relationships/image" Target="../media/image43.png"/><Relationship Id="rId4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44.png"/><Relationship Id="rId2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46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47.png"/><Relationship Id="rId2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611640" y="2441520"/>
            <a:ext cx="7769520" cy="146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fr-FR" sz="4000" spc="-1" strike="noStrike">
                <a:solidFill>
                  <a:srgbClr val="000000"/>
                </a:solidFill>
                <a:latin typeface="Claire Hand"/>
                <a:ea typeface="DejaVu Sans"/>
              </a:rPr>
              <a:t>Pyspark Transformation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155520" y="-144360"/>
            <a:ext cx="302040" cy="30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78" name="Picture 4" descr="Résultat de recherche d'images pour &quot;Microservices&quot;"/>
          <p:cNvPicPr/>
          <p:nvPr/>
        </p:nvPicPr>
        <p:blipFill>
          <a:blip r:embed="rId1"/>
          <a:stretch/>
        </p:blipFill>
        <p:spPr>
          <a:xfrm>
            <a:off x="155520" y="160200"/>
            <a:ext cx="4773600" cy="1850400"/>
          </a:xfrm>
          <a:prstGeom prst="rect">
            <a:avLst/>
          </a:prstGeom>
          <a:ln>
            <a:noFill/>
          </a:ln>
        </p:spPr>
      </p:pic>
      <p:sp>
        <p:nvSpPr>
          <p:cNvPr id="79" name="CustomShape 3"/>
          <p:cNvSpPr/>
          <p:nvPr/>
        </p:nvSpPr>
        <p:spPr>
          <a:xfrm>
            <a:off x="2468880" y="3910320"/>
            <a:ext cx="2467080" cy="34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Rama Shanker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" descr=""/>
          <p:cNvPicPr/>
          <p:nvPr/>
        </p:nvPicPr>
        <p:blipFill>
          <a:blip r:embed="rId1"/>
          <a:stretch/>
        </p:blipFill>
        <p:spPr>
          <a:xfrm>
            <a:off x="360" y="474480"/>
            <a:ext cx="9143280" cy="713880"/>
          </a:xfrm>
          <a:prstGeom prst="rect">
            <a:avLst/>
          </a:prstGeom>
          <a:ln>
            <a:noFill/>
          </a:ln>
        </p:spPr>
      </p:pic>
      <p:pic>
        <p:nvPicPr>
          <p:cNvPr id="105" name="" descr=""/>
          <p:cNvPicPr/>
          <p:nvPr/>
        </p:nvPicPr>
        <p:blipFill>
          <a:blip r:embed="rId2"/>
          <a:stretch/>
        </p:blipFill>
        <p:spPr>
          <a:xfrm>
            <a:off x="360" y="1554480"/>
            <a:ext cx="7771680" cy="1694880"/>
          </a:xfrm>
          <a:prstGeom prst="rect">
            <a:avLst/>
          </a:prstGeom>
          <a:ln>
            <a:noFill/>
          </a:ln>
        </p:spPr>
      </p:pic>
      <p:pic>
        <p:nvPicPr>
          <p:cNvPr id="106" name="" descr=""/>
          <p:cNvPicPr/>
          <p:nvPr/>
        </p:nvPicPr>
        <p:blipFill>
          <a:blip r:embed="rId3"/>
          <a:stretch/>
        </p:blipFill>
        <p:spPr>
          <a:xfrm>
            <a:off x="91440" y="3749040"/>
            <a:ext cx="6552360" cy="1904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" descr=""/>
          <p:cNvPicPr/>
          <p:nvPr/>
        </p:nvPicPr>
        <p:blipFill>
          <a:blip r:embed="rId1"/>
          <a:stretch/>
        </p:blipFill>
        <p:spPr>
          <a:xfrm>
            <a:off x="0" y="325080"/>
            <a:ext cx="9143280" cy="771840"/>
          </a:xfrm>
          <a:prstGeom prst="rect">
            <a:avLst/>
          </a:prstGeom>
          <a:ln>
            <a:noFill/>
          </a:ln>
        </p:spPr>
      </p:pic>
      <p:pic>
        <p:nvPicPr>
          <p:cNvPr id="108" name="" descr=""/>
          <p:cNvPicPr/>
          <p:nvPr/>
        </p:nvPicPr>
        <p:blipFill>
          <a:blip r:embed="rId2"/>
          <a:stretch/>
        </p:blipFill>
        <p:spPr>
          <a:xfrm>
            <a:off x="360" y="1828800"/>
            <a:ext cx="9143280" cy="943920"/>
          </a:xfrm>
          <a:prstGeom prst="rect">
            <a:avLst/>
          </a:prstGeom>
          <a:ln>
            <a:noFill/>
          </a:ln>
        </p:spPr>
      </p:pic>
      <p:pic>
        <p:nvPicPr>
          <p:cNvPr id="109" name="" descr=""/>
          <p:cNvPicPr/>
          <p:nvPr/>
        </p:nvPicPr>
        <p:blipFill>
          <a:blip r:embed="rId3"/>
          <a:stretch/>
        </p:blipFill>
        <p:spPr>
          <a:xfrm>
            <a:off x="0" y="3277080"/>
            <a:ext cx="7066800" cy="1751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0" y="358560"/>
            <a:ext cx="7238160" cy="112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i="1" lang="en-US" sz="10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# groupByKey([numPartitions])</a:t>
            </a:r>
            <a:br/>
            <a:r>
              <a:rPr b="0" lang="en-US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When called on a dataset of (K, V) pairs, returns a dataset of (K, Iterable&lt;V&gt;) pairs.</a:t>
            </a:r>
            <a:br/>
            <a:r>
              <a:rPr b="0" lang="en-US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Note: If you are grouping in order to perform an aggregation (such as a sum or average) over each key, 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using reduceByKey or aggregateByKey will yield much better performance.</a:t>
            </a:r>
            <a:br/>
            <a:r>
              <a:rPr b="0" lang="en-US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Note: By default, the level of parallelism in the output depends on the number of partitions of the parent RDD. 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You can pass an optional numPartitions argument to set a different number of tasks.</a:t>
            </a:r>
            <a:br/>
            <a:endParaRPr b="0" lang="en-US" sz="1000" spc="-1" strike="noStrike">
              <a:latin typeface="Arial"/>
            </a:endParaRPr>
          </a:p>
        </p:txBody>
      </p:sp>
      <p:pic>
        <p:nvPicPr>
          <p:cNvPr id="111" name="" descr=""/>
          <p:cNvPicPr/>
          <p:nvPr/>
        </p:nvPicPr>
        <p:blipFill>
          <a:blip r:embed="rId1"/>
          <a:stretch/>
        </p:blipFill>
        <p:spPr>
          <a:xfrm>
            <a:off x="360" y="1737360"/>
            <a:ext cx="8228880" cy="1294560"/>
          </a:xfrm>
          <a:prstGeom prst="rect">
            <a:avLst/>
          </a:prstGeom>
          <a:ln>
            <a:noFill/>
          </a:ln>
        </p:spPr>
      </p:pic>
      <p:pic>
        <p:nvPicPr>
          <p:cNvPr id="112" name="" descr=""/>
          <p:cNvPicPr/>
          <p:nvPr/>
        </p:nvPicPr>
        <p:blipFill>
          <a:blip r:embed="rId2"/>
          <a:stretch/>
        </p:blipFill>
        <p:spPr>
          <a:xfrm>
            <a:off x="42120" y="3383280"/>
            <a:ext cx="9010080" cy="1485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" descr=""/>
          <p:cNvPicPr/>
          <p:nvPr/>
        </p:nvPicPr>
        <p:blipFill>
          <a:blip r:embed="rId1"/>
          <a:stretch/>
        </p:blipFill>
        <p:spPr>
          <a:xfrm>
            <a:off x="360" y="274320"/>
            <a:ext cx="9143280" cy="1561320"/>
          </a:xfrm>
          <a:prstGeom prst="rect">
            <a:avLst/>
          </a:prstGeom>
          <a:ln>
            <a:noFill/>
          </a:ln>
        </p:spPr>
      </p:pic>
      <p:pic>
        <p:nvPicPr>
          <p:cNvPr id="114" name="" descr=""/>
          <p:cNvPicPr/>
          <p:nvPr/>
        </p:nvPicPr>
        <p:blipFill>
          <a:blip r:embed="rId2"/>
          <a:stretch/>
        </p:blipFill>
        <p:spPr>
          <a:xfrm>
            <a:off x="91440" y="2103120"/>
            <a:ext cx="9143280" cy="1773000"/>
          </a:xfrm>
          <a:prstGeom prst="rect">
            <a:avLst/>
          </a:prstGeom>
          <a:ln>
            <a:noFill/>
          </a:ln>
        </p:spPr>
      </p:pic>
      <p:pic>
        <p:nvPicPr>
          <p:cNvPr id="115" name="" descr=""/>
          <p:cNvPicPr/>
          <p:nvPr/>
        </p:nvPicPr>
        <p:blipFill>
          <a:blip r:embed="rId3"/>
          <a:stretch/>
        </p:blipFill>
        <p:spPr>
          <a:xfrm>
            <a:off x="91440" y="3898080"/>
            <a:ext cx="8667000" cy="1770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" descr=""/>
          <p:cNvPicPr/>
          <p:nvPr/>
        </p:nvPicPr>
        <p:blipFill>
          <a:blip r:embed="rId1"/>
          <a:stretch/>
        </p:blipFill>
        <p:spPr>
          <a:xfrm>
            <a:off x="360" y="145440"/>
            <a:ext cx="9143280" cy="2048760"/>
          </a:xfrm>
          <a:prstGeom prst="rect">
            <a:avLst/>
          </a:prstGeom>
          <a:ln>
            <a:noFill/>
          </a:ln>
        </p:spPr>
      </p:pic>
      <p:pic>
        <p:nvPicPr>
          <p:cNvPr id="117" name="" descr=""/>
          <p:cNvPicPr/>
          <p:nvPr/>
        </p:nvPicPr>
        <p:blipFill>
          <a:blip r:embed="rId2"/>
          <a:stretch/>
        </p:blipFill>
        <p:spPr>
          <a:xfrm>
            <a:off x="360" y="2377440"/>
            <a:ext cx="9143280" cy="1878120"/>
          </a:xfrm>
          <a:prstGeom prst="rect">
            <a:avLst/>
          </a:prstGeom>
          <a:ln>
            <a:noFill/>
          </a:ln>
        </p:spPr>
      </p:pic>
      <p:pic>
        <p:nvPicPr>
          <p:cNvPr id="118" name="" descr=""/>
          <p:cNvPicPr/>
          <p:nvPr/>
        </p:nvPicPr>
        <p:blipFill>
          <a:blip r:embed="rId3"/>
          <a:stretch/>
        </p:blipFill>
        <p:spPr>
          <a:xfrm>
            <a:off x="91440" y="4389480"/>
            <a:ext cx="8876520" cy="2285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" descr=""/>
          <p:cNvPicPr/>
          <p:nvPr/>
        </p:nvPicPr>
        <p:blipFill>
          <a:blip r:embed="rId1"/>
          <a:stretch/>
        </p:blipFill>
        <p:spPr>
          <a:xfrm>
            <a:off x="0" y="392400"/>
            <a:ext cx="9143280" cy="1344600"/>
          </a:xfrm>
          <a:prstGeom prst="rect">
            <a:avLst/>
          </a:prstGeom>
          <a:ln>
            <a:noFill/>
          </a:ln>
        </p:spPr>
      </p:pic>
      <p:pic>
        <p:nvPicPr>
          <p:cNvPr id="120" name="" descr=""/>
          <p:cNvPicPr/>
          <p:nvPr/>
        </p:nvPicPr>
        <p:blipFill>
          <a:blip r:embed="rId2"/>
          <a:stretch/>
        </p:blipFill>
        <p:spPr>
          <a:xfrm>
            <a:off x="17640" y="2113200"/>
            <a:ext cx="9143280" cy="1178280"/>
          </a:xfrm>
          <a:prstGeom prst="rect">
            <a:avLst/>
          </a:prstGeom>
          <a:ln>
            <a:noFill/>
          </a:ln>
        </p:spPr>
      </p:pic>
      <p:pic>
        <p:nvPicPr>
          <p:cNvPr id="121" name="" descr=""/>
          <p:cNvPicPr/>
          <p:nvPr/>
        </p:nvPicPr>
        <p:blipFill>
          <a:blip r:embed="rId3"/>
          <a:stretch/>
        </p:blipFill>
        <p:spPr>
          <a:xfrm>
            <a:off x="0" y="4149360"/>
            <a:ext cx="9086040" cy="1885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" descr=""/>
          <p:cNvPicPr/>
          <p:nvPr/>
        </p:nvPicPr>
        <p:blipFill>
          <a:blip r:embed="rId1"/>
          <a:stretch/>
        </p:blipFill>
        <p:spPr>
          <a:xfrm>
            <a:off x="360" y="274320"/>
            <a:ext cx="9143280" cy="1254960"/>
          </a:xfrm>
          <a:prstGeom prst="rect">
            <a:avLst/>
          </a:prstGeom>
          <a:ln>
            <a:noFill/>
          </a:ln>
        </p:spPr>
      </p:pic>
      <p:pic>
        <p:nvPicPr>
          <p:cNvPr id="123" name="" descr=""/>
          <p:cNvPicPr/>
          <p:nvPr/>
        </p:nvPicPr>
        <p:blipFill>
          <a:blip r:embed="rId2"/>
          <a:stretch/>
        </p:blipFill>
        <p:spPr>
          <a:xfrm>
            <a:off x="61200" y="2194560"/>
            <a:ext cx="8991000" cy="1504080"/>
          </a:xfrm>
          <a:prstGeom prst="rect">
            <a:avLst/>
          </a:prstGeom>
          <a:ln>
            <a:noFill/>
          </a:ln>
        </p:spPr>
      </p:pic>
      <p:pic>
        <p:nvPicPr>
          <p:cNvPr id="124" name="" descr=""/>
          <p:cNvPicPr/>
          <p:nvPr/>
        </p:nvPicPr>
        <p:blipFill>
          <a:blip r:embed="rId3"/>
          <a:stretch/>
        </p:blipFill>
        <p:spPr>
          <a:xfrm>
            <a:off x="7920" y="4317120"/>
            <a:ext cx="8952840" cy="1809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" descr=""/>
          <p:cNvPicPr/>
          <p:nvPr/>
        </p:nvPicPr>
        <p:blipFill>
          <a:blip r:embed="rId1"/>
          <a:stretch/>
        </p:blipFill>
        <p:spPr>
          <a:xfrm>
            <a:off x="236880" y="1236960"/>
            <a:ext cx="8705160" cy="4399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" descr=""/>
          <p:cNvPicPr/>
          <p:nvPr/>
        </p:nvPicPr>
        <p:blipFill>
          <a:blip r:embed="rId1"/>
          <a:stretch/>
        </p:blipFill>
        <p:spPr>
          <a:xfrm>
            <a:off x="65520" y="846720"/>
            <a:ext cx="9047880" cy="5180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" descr=""/>
          <p:cNvPicPr/>
          <p:nvPr/>
        </p:nvPicPr>
        <p:blipFill>
          <a:blip r:embed="rId1"/>
          <a:stretch/>
        </p:blipFill>
        <p:spPr>
          <a:xfrm>
            <a:off x="1725480" y="110880"/>
            <a:ext cx="5498280" cy="6544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2668680" y="332640"/>
            <a:ext cx="361008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Claire Hand"/>
                <a:ea typeface="DejaVu Sans"/>
              </a:rPr>
              <a:t>Transformation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81" name="" descr=""/>
          <p:cNvPicPr/>
          <p:nvPr/>
        </p:nvPicPr>
        <p:blipFill>
          <a:blip r:embed="rId1"/>
          <a:stretch/>
        </p:blipFill>
        <p:spPr>
          <a:xfrm>
            <a:off x="1920240" y="2468160"/>
            <a:ext cx="5120280" cy="3200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" descr=""/>
          <p:cNvPicPr/>
          <p:nvPr/>
        </p:nvPicPr>
        <p:blipFill>
          <a:blip r:embed="rId1"/>
          <a:stretch/>
        </p:blipFill>
        <p:spPr>
          <a:xfrm>
            <a:off x="434160" y="110880"/>
            <a:ext cx="7886880" cy="64821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3320640" y="2637000"/>
            <a:ext cx="3107160" cy="82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4800" spc="-1" strike="noStrike">
                <a:solidFill>
                  <a:srgbClr val="000000"/>
                </a:solidFill>
                <a:latin typeface="Claire Hand"/>
                <a:ea typeface="DejaVu Sans"/>
              </a:rPr>
              <a:t>THANKS !</a:t>
            </a:r>
            <a:endParaRPr b="0" lang="en-US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" descr=""/>
          <p:cNvPicPr/>
          <p:nvPr/>
        </p:nvPicPr>
        <p:blipFill>
          <a:blip r:embed="rId1"/>
          <a:stretch/>
        </p:blipFill>
        <p:spPr>
          <a:xfrm>
            <a:off x="91440" y="775800"/>
            <a:ext cx="9143280" cy="1326960"/>
          </a:xfrm>
          <a:prstGeom prst="rect">
            <a:avLst/>
          </a:prstGeom>
          <a:ln>
            <a:noFill/>
          </a:ln>
        </p:spPr>
      </p:pic>
      <p:pic>
        <p:nvPicPr>
          <p:cNvPr id="83" name="" descr=""/>
          <p:cNvPicPr/>
          <p:nvPr/>
        </p:nvPicPr>
        <p:blipFill>
          <a:blip r:embed="rId2"/>
          <a:stretch/>
        </p:blipFill>
        <p:spPr>
          <a:xfrm>
            <a:off x="0" y="2210040"/>
            <a:ext cx="9066960" cy="1904400"/>
          </a:xfrm>
          <a:prstGeom prst="rect">
            <a:avLst/>
          </a:prstGeom>
          <a:ln>
            <a:noFill/>
          </a:ln>
        </p:spPr>
      </p:pic>
      <p:pic>
        <p:nvPicPr>
          <p:cNvPr id="84" name="" descr=""/>
          <p:cNvPicPr/>
          <p:nvPr/>
        </p:nvPicPr>
        <p:blipFill>
          <a:blip r:embed="rId3"/>
          <a:stretch/>
        </p:blipFill>
        <p:spPr>
          <a:xfrm>
            <a:off x="160200" y="4050360"/>
            <a:ext cx="6971760" cy="2075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" descr=""/>
          <p:cNvPicPr/>
          <p:nvPr/>
        </p:nvPicPr>
        <p:blipFill>
          <a:blip r:embed="rId1"/>
          <a:stretch/>
        </p:blipFill>
        <p:spPr>
          <a:xfrm>
            <a:off x="360" y="582480"/>
            <a:ext cx="9143280" cy="1337400"/>
          </a:xfrm>
          <a:prstGeom prst="rect">
            <a:avLst/>
          </a:prstGeom>
          <a:ln>
            <a:noFill/>
          </a:ln>
        </p:spPr>
      </p:pic>
      <p:pic>
        <p:nvPicPr>
          <p:cNvPr id="86" name="" descr=""/>
          <p:cNvPicPr/>
          <p:nvPr/>
        </p:nvPicPr>
        <p:blipFill>
          <a:blip r:embed="rId2"/>
          <a:stretch/>
        </p:blipFill>
        <p:spPr>
          <a:xfrm>
            <a:off x="91440" y="2252160"/>
            <a:ext cx="7562160" cy="1313640"/>
          </a:xfrm>
          <a:prstGeom prst="rect">
            <a:avLst/>
          </a:prstGeom>
          <a:ln>
            <a:noFill/>
          </a:ln>
        </p:spPr>
      </p:pic>
      <p:pic>
        <p:nvPicPr>
          <p:cNvPr id="87" name="" descr=""/>
          <p:cNvPicPr/>
          <p:nvPr/>
        </p:nvPicPr>
        <p:blipFill>
          <a:blip r:embed="rId3"/>
          <a:stretch/>
        </p:blipFill>
        <p:spPr>
          <a:xfrm>
            <a:off x="0" y="3749040"/>
            <a:ext cx="7428960" cy="1789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" descr=""/>
          <p:cNvPicPr/>
          <p:nvPr/>
        </p:nvPicPr>
        <p:blipFill>
          <a:blip r:embed="rId1"/>
          <a:stretch/>
        </p:blipFill>
        <p:spPr>
          <a:xfrm>
            <a:off x="0" y="365760"/>
            <a:ext cx="9143280" cy="1620360"/>
          </a:xfrm>
          <a:prstGeom prst="rect">
            <a:avLst/>
          </a:prstGeom>
          <a:ln>
            <a:noFill/>
          </a:ln>
        </p:spPr>
      </p:pic>
      <p:pic>
        <p:nvPicPr>
          <p:cNvPr id="89" name="" descr=""/>
          <p:cNvPicPr/>
          <p:nvPr/>
        </p:nvPicPr>
        <p:blipFill>
          <a:blip r:embed="rId2"/>
          <a:stretch/>
        </p:blipFill>
        <p:spPr>
          <a:xfrm>
            <a:off x="23040" y="2320560"/>
            <a:ext cx="9029160" cy="1428120"/>
          </a:xfrm>
          <a:prstGeom prst="rect">
            <a:avLst/>
          </a:prstGeom>
          <a:ln>
            <a:noFill/>
          </a:ln>
        </p:spPr>
      </p:pic>
      <p:pic>
        <p:nvPicPr>
          <p:cNvPr id="90" name="" descr=""/>
          <p:cNvPicPr/>
          <p:nvPr/>
        </p:nvPicPr>
        <p:blipFill>
          <a:blip r:embed="rId3"/>
          <a:stretch/>
        </p:blipFill>
        <p:spPr>
          <a:xfrm>
            <a:off x="91800" y="4012920"/>
            <a:ext cx="8868960" cy="2614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" descr=""/>
          <p:cNvPicPr/>
          <p:nvPr/>
        </p:nvPicPr>
        <p:blipFill>
          <a:blip r:embed="rId1"/>
          <a:stretch/>
        </p:blipFill>
        <p:spPr>
          <a:xfrm>
            <a:off x="360" y="548640"/>
            <a:ext cx="9143280" cy="1122480"/>
          </a:xfrm>
          <a:prstGeom prst="rect">
            <a:avLst/>
          </a:prstGeom>
          <a:ln>
            <a:noFill/>
          </a:ln>
        </p:spPr>
      </p:pic>
      <p:pic>
        <p:nvPicPr>
          <p:cNvPr id="92" name="" descr=""/>
          <p:cNvPicPr/>
          <p:nvPr/>
        </p:nvPicPr>
        <p:blipFill>
          <a:blip r:embed="rId2"/>
          <a:stretch/>
        </p:blipFill>
        <p:spPr>
          <a:xfrm>
            <a:off x="0" y="2016720"/>
            <a:ext cx="9143280" cy="1091880"/>
          </a:xfrm>
          <a:prstGeom prst="rect">
            <a:avLst/>
          </a:prstGeom>
          <a:ln>
            <a:noFill/>
          </a:ln>
        </p:spPr>
      </p:pic>
      <p:pic>
        <p:nvPicPr>
          <p:cNvPr id="93" name="" descr=""/>
          <p:cNvPicPr/>
          <p:nvPr/>
        </p:nvPicPr>
        <p:blipFill>
          <a:blip r:embed="rId3"/>
          <a:stretch/>
        </p:blipFill>
        <p:spPr>
          <a:xfrm>
            <a:off x="182880" y="3749040"/>
            <a:ext cx="7562160" cy="1809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" descr=""/>
          <p:cNvPicPr/>
          <p:nvPr/>
        </p:nvPicPr>
        <p:blipFill>
          <a:blip r:embed="rId1"/>
          <a:stretch/>
        </p:blipFill>
        <p:spPr>
          <a:xfrm>
            <a:off x="0" y="548640"/>
            <a:ext cx="9143280" cy="1367280"/>
          </a:xfrm>
          <a:prstGeom prst="rect">
            <a:avLst/>
          </a:prstGeom>
          <a:ln>
            <a:noFill/>
          </a:ln>
        </p:spPr>
      </p:pic>
      <p:pic>
        <p:nvPicPr>
          <p:cNvPr id="95" name="" descr=""/>
          <p:cNvPicPr/>
          <p:nvPr/>
        </p:nvPicPr>
        <p:blipFill>
          <a:blip r:embed="rId2"/>
          <a:stretch/>
        </p:blipFill>
        <p:spPr>
          <a:xfrm>
            <a:off x="17640" y="2275200"/>
            <a:ext cx="9143280" cy="1199160"/>
          </a:xfrm>
          <a:prstGeom prst="rect">
            <a:avLst/>
          </a:prstGeom>
          <a:ln>
            <a:noFill/>
          </a:ln>
        </p:spPr>
      </p:pic>
      <p:pic>
        <p:nvPicPr>
          <p:cNvPr id="96" name="" descr=""/>
          <p:cNvPicPr/>
          <p:nvPr/>
        </p:nvPicPr>
        <p:blipFill>
          <a:blip r:embed="rId3"/>
          <a:stretch/>
        </p:blipFill>
        <p:spPr>
          <a:xfrm>
            <a:off x="91440" y="3931920"/>
            <a:ext cx="7066800" cy="2456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" descr=""/>
          <p:cNvPicPr/>
          <p:nvPr/>
        </p:nvPicPr>
        <p:blipFill>
          <a:blip r:embed="rId1"/>
          <a:stretch/>
        </p:blipFill>
        <p:spPr>
          <a:xfrm>
            <a:off x="360" y="182880"/>
            <a:ext cx="9143280" cy="1528560"/>
          </a:xfrm>
          <a:prstGeom prst="rect">
            <a:avLst/>
          </a:prstGeom>
          <a:ln>
            <a:noFill/>
          </a:ln>
        </p:spPr>
      </p:pic>
      <p:sp>
        <p:nvSpPr>
          <p:cNvPr id="98" name="CustomShape 1"/>
          <p:cNvSpPr/>
          <p:nvPr/>
        </p:nvSpPr>
        <p:spPr>
          <a:xfrm>
            <a:off x="274320" y="2194560"/>
            <a:ext cx="4915440" cy="82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i="1" lang="en-US" sz="1000" spc="-1" strike="noStrike">
                <a:solidFill>
                  <a:srgbClr val="8c8c8c"/>
                </a:solidFill>
                <a:latin typeface="JetBrains Mono"/>
                <a:ea typeface="JetBrains Mono"/>
              </a:rPr>
              <a:t>Notes</a:t>
            </a:r>
            <a:br/>
            <a:r>
              <a:rPr b="0" i="1" lang="en-US" sz="1000" spc="-1" strike="noStrike">
                <a:solidFill>
                  <a:srgbClr val="8c8c8c"/>
                </a:solidFill>
                <a:latin typeface="JetBrains Mono"/>
                <a:ea typeface="JetBrains Mono"/>
              </a:rPr>
              <a:t>-----</a:t>
            </a:r>
            <a:br/>
            <a:r>
              <a:rPr b="0" i="1" lang="en-US" sz="1000" spc="-1" strike="noStrike">
                <a:solidFill>
                  <a:srgbClr val="8c8c8c"/>
                </a:solidFill>
                <a:latin typeface="JetBrains Mono"/>
                <a:ea typeface="JetBrains Mono"/>
              </a:rPr>
              <a:t>This is not guaranteed to provide exactly the fraction specified of the total</a:t>
            </a:r>
            <a:br/>
            <a:r>
              <a:rPr b="0" i="1" lang="en-US" sz="1000" spc="-1" strike="noStrike">
                <a:solidFill>
                  <a:srgbClr val="8c8c8c"/>
                </a:solidFill>
                <a:latin typeface="JetBrains Mono"/>
                <a:ea typeface="JetBrains Mono"/>
              </a:rPr>
              <a:t>count of the given :class:`DataFrame`.</a:t>
            </a:r>
            <a:br/>
            <a:endParaRPr b="0" lang="en-US" sz="1000" spc="-1" strike="noStrike">
              <a:latin typeface="Arial"/>
            </a:endParaRPr>
          </a:p>
        </p:txBody>
      </p:sp>
      <p:pic>
        <p:nvPicPr>
          <p:cNvPr id="99" name="" descr=""/>
          <p:cNvPicPr/>
          <p:nvPr/>
        </p:nvPicPr>
        <p:blipFill>
          <a:blip r:embed="rId2"/>
          <a:stretch/>
        </p:blipFill>
        <p:spPr>
          <a:xfrm>
            <a:off x="91440" y="3128400"/>
            <a:ext cx="7886160" cy="1351800"/>
          </a:xfrm>
          <a:prstGeom prst="rect">
            <a:avLst/>
          </a:prstGeom>
          <a:ln>
            <a:noFill/>
          </a:ln>
        </p:spPr>
      </p:pic>
      <p:pic>
        <p:nvPicPr>
          <p:cNvPr id="100" name="" descr=""/>
          <p:cNvPicPr/>
          <p:nvPr/>
        </p:nvPicPr>
        <p:blipFill>
          <a:blip r:embed="rId3"/>
          <a:stretch/>
        </p:blipFill>
        <p:spPr>
          <a:xfrm>
            <a:off x="91440" y="4663440"/>
            <a:ext cx="6495480" cy="2113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" descr=""/>
          <p:cNvPicPr/>
          <p:nvPr/>
        </p:nvPicPr>
        <p:blipFill>
          <a:blip r:embed="rId1"/>
          <a:stretch/>
        </p:blipFill>
        <p:spPr>
          <a:xfrm>
            <a:off x="91440" y="180720"/>
            <a:ext cx="9143280" cy="1190520"/>
          </a:xfrm>
          <a:prstGeom prst="rect">
            <a:avLst/>
          </a:prstGeom>
          <a:ln>
            <a:noFill/>
          </a:ln>
        </p:spPr>
      </p:pic>
      <p:pic>
        <p:nvPicPr>
          <p:cNvPr id="102" name="" descr=""/>
          <p:cNvPicPr/>
          <p:nvPr/>
        </p:nvPicPr>
        <p:blipFill>
          <a:blip r:embed="rId2"/>
          <a:stretch/>
        </p:blipFill>
        <p:spPr>
          <a:xfrm>
            <a:off x="91440" y="1787400"/>
            <a:ext cx="7886160" cy="1504080"/>
          </a:xfrm>
          <a:prstGeom prst="rect">
            <a:avLst/>
          </a:prstGeom>
          <a:ln>
            <a:noFill/>
          </a:ln>
        </p:spPr>
      </p:pic>
      <p:pic>
        <p:nvPicPr>
          <p:cNvPr id="103" name="" descr=""/>
          <p:cNvPicPr/>
          <p:nvPr/>
        </p:nvPicPr>
        <p:blipFill>
          <a:blip r:embed="rId3"/>
          <a:stretch/>
        </p:blipFill>
        <p:spPr>
          <a:xfrm>
            <a:off x="91440" y="3509280"/>
            <a:ext cx="6628680" cy="1885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4512</TotalTime>
  <Application>LibreOffice/6.4.6.2$Linux_X86_64 LibreOffice_project/40$Build-2</Application>
  <Words>535</Words>
  <Paragraphs>252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2016-09-17T19:34:21Z</dcterms:created>
  <dc:creator>Samuel Masué</dc:creator>
  <dc:description/>
  <dc:language>en-US</dc:language>
  <cp:lastModifiedBy/>
  <dcterms:modified xsi:type="dcterms:W3CDTF">2022-01-05T22:28:54Z</dcterms:modified>
  <cp:revision>153</cp:revision>
  <dc:subject/>
  <dc:title>Introduction to microservices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13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39</vt:i4>
  </property>
</Properties>
</file>