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Data Cleaning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254520" y="158760"/>
            <a:ext cx="4774320" cy="1851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79120" y="395640"/>
            <a:ext cx="6527160" cy="600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371600" y="213480"/>
            <a:ext cx="6035040" cy="6461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804800" y="6873840"/>
            <a:ext cx="6404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18000" y="274320"/>
            <a:ext cx="4765320" cy="605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2880" y="2007720"/>
            <a:ext cx="3291480" cy="22262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25640" y="182880"/>
            <a:ext cx="4171680" cy="14493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4556520" y="1920240"/>
            <a:ext cx="330696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651760" y="2415240"/>
            <a:ext cx="3565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Many more technique depends on choosing algorithm:Sort note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044360" y="91440"/>
            <a:ext cx="5813280" cy="64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99360" y="182880"/>
            <a:ext cx="6864120" cy="65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772920" y="18720"/>
            <a:ext cx="7134120" cy="638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007640" y="201600"/>
            <a:ext cx="6124320" cy="647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211400" y="201600"/>
            <a:ext cx="6194880" cy="647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4200" y="632160"/>
            <a:ext cx="8835120" cy="583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5760" y="207360"/>
            <a:ext cx="8035920" cy="637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87720" y="274320"/>
            <a:ext cx="8298720" cy="63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2022-01-05T23:10:02Z</dcterms:modified>
  <cp:revision>148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