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1640" y="244152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laire Hand"/>
                <a:ea typeface="DejaVu Sans"/>
              </a:rPr>
              <a:t>Data Visualization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5520" y="-144360"/>
            <a:ext cx="3031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4" descr="Résultat de recherche d'images pour &quot;Microservices&quot;"/>
          <p:cNvPicPr/>
          <p:nvPr/>
        </p:nvPicPr>
        <p:blipFill>
          <a:blip r:embed="rId1"/>
          <a:stretch/>
        </p:blipFill>
        <p:spPr>
          <a:xfrm>
            <a:off x="155520" y="160200"/>
            <a:ext cx="4774680" cy="185148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2468880" y="3910320"/>
            <a:ext cx="2468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Rama Shanker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74320" y="1329480"/>
            <a:ext cx="8764920" cy="433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74320" y="274320"/>
            <a:ext cx="8229600" cy="634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49040" y="1005840"/>
            <a:ext cx="8812080" cy="475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82880" y="667080"/>
            <a:ext cx="8815320" cy="564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48400" y="640080"/>
            <a:ext cx="8621280" cy="578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31920" y="787680"/>
            <a:ext cx="8537760" cy="561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74320" y="640080"/>
            <a:ext cx="8629200" cy="558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24520" y="274320"/>
            <a:ext cx="7887960" cy="630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10040" y="274320"/>
            <a:ext cx="8368200" cy="638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82880" y="982800"/>
            <a:ext cx="8688240" cy="496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914400" y="293040"/>
            <a:ext cx="5852880" cy="592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423000" y="624240"/>
            <a:ext cx="8629560" cy="577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188720" y="238320"/>
            <a:ext cx="6726240" cy="643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20640" y="2637000"/>
            <a:ext cx="3107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50640" y="818280"/>
            <a:ext cx="8244720" cy="457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38680" y="548640"/>
            <a:ext cx="8939160" cy="593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36080" y="822960"/>
            <a:ext cx="8825040" cy="525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43080" y="925560"/>
            <a:ext cx="8618040" cy="520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31400" y="742680"/>
            <a:ext cx="8921160" cy="538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82880" y="806040"/>
            <a:ext cx="8740440" cy="550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402840" y="1061280"/>
            <a:ext cx="8375400" cy="497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4472</TotalTime>
  <Application>LibreOffice/6.4.6.2$Linux_X86_64 LibreOffice_project/40$Build-2</Application>
  <Words>535</Words>
  <Paragraphs>252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2016-09-17T19:34:21Z</dcterms:created>
  <dc:creator>Samuel Masué</dc:creator>
  <dc:description/>
  <dc:language>en-US</dc:language>
  <cp:lastModifiedBy/>
  <dcterms:modified xsi:type="dcterms:W3CDTF">2022-01-06T00:01:34Z</dcterms:modified>
  <cp:revision>147</cp:revision>
  <dc:subject/>
  <dc:title>Introduction to microservices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