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EDA Data Visualization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5040" cy="185184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8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103120" y="2468880"/>
            <a:ext cx="309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Case Study on housing price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97960" y="432720"/>
            <a:ext cx="7083000" cy="605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48040" y="548640"/>
            <a:ext cx="8438760" cy="544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4200" y="986760"/>
            <a:ext cx="9143640" cy="492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83240" y="930240"/>
            <a:ext cx="8790840" cy="455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21920" y="274320"/>
            <a:ext cx="8173440" cy="638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4200" y="369720"/>
            <a:ext cx="8822880" cy="59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08160" y="731520"/>
            <a:ext cx="8470080" cy="570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4462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2022-01-05T23:41:17Z</dcterms:modified>
  <cp:revision>145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