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3AA7533-0D5F-4DB8-8AC7-61564693CCE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280" cy="308376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4E2D74E-F668-4B98-8B7A-9A3428E8BBF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280" cy="308376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FEF4410-3E1C-42C6-B195-BB80C4C2DE5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280" cy="308376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B8C0C97-692E-46E9-B185-66502ADDDEB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en.wikipedia.org/wiki/NoSQL" TargetMode="External"/><Relationship Id="rId3" Type="http://schemas.openxmlformats.org/officeDocument/2006/relationships/hyperlink" Target="https://en.wikipedia.org/wiki/JSON" TargetMode="External"/><Relationship Id="rId4" Type="http://schemas.openxmlformats.org/officeDocument/2006/relationships/hyperlink" Target="https://en.wikipedia.org/wiki/Database_schema" TargetMode="External"/><Relationship Id="rId5" Type="http://schemas.openxmlformats.org/officeDocument/2006/relationships/hyperlink" Target="https://en.wikipedia.org/wiki/MongoDB_Inc." TargetMode="External"/><Relationship Id="rId6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11640" y="244152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Springboot With Database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8760" y="90000"/>
            <a:ext cx="2855880" cy="7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322000" y="1738800"/>
            <a:ext cx="4568040" cy="34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 message communication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Message: to,from,content,corelationid(uuid)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and test through curl and postman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005840"/>
            <a:ext cx="7663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Create a springboot project which store the message data in to mongo db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1005840"/>
            <a:ext cx="2475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Spring boot with mysql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20240" y="1554480"/>
            <a:ext cx="4388760" cy="329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27120" y="3136320"/>
            <a:ext cx="43570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Code Deep Dive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4200" y="1463040"/>
            <a:ext cx="9143280" cy="320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 rot="12000">
            <a:off x="281880" y="380160"/>
            <a:ext cx="8578440" cy="473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10520" y="447480"/>
            <a:ext cx="6030000" cy="586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2880" y="850320"/>
            <a:ext cx="7721640" cy="170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17080" y="1005840"/>
            <a:ext cx="8560800" cy="323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054800" y="530280"/>
            <a:ext cx="5985720" cy="577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030320" y="276840"/>
            <a:ext cx="6434280" cy="30470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 rot="16200">
            <a:off x="279360" y="3768840"/>
            <a:ext cx="8674920" cy="248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22960" y="1181520"/>
            <a:ext cx="7390800" cy="33901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65760" y="4937760"/>
            <a:ext cx="8361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Classified as a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NoSQL</a:t>
            </a: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 database program, MongoDB uses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JSON</a:t>
            </a: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-like documents with optional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schemas</a:t>
            </a: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. MongoDB is developed by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MongoDB Inc.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560320" y="1920240"/>
            <a:ext cx="450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Create Springboot microservice with mysql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322000" y="1738800"/>
            <a:ext cx="4568040" cy="34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 message communication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Message: to,from,content,corelationid(uuid)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and test through curl and postman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005840"/>
            <a:ext cx="7663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Create a springboot project which store the message data in to mongo db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293200" y="332640"/>
            <a:ext cx="435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Architectural style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40480" y="1828800"/>
            <a:ext cx="8080200" cy="326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427120" y="3136320"/>
            <a:ext cx="43570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Code Deep Dive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4200" y="2420280"/>
            <a:ext cx="9143280" cy="307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82880" y="222120"/>
            <a:ext cx="9052200" cy="27036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387360" y="3360600"/>
            <a:ext cx="8595000" cy="251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60280" y="182880"/>
            <a:ext cx="7968960" cy="600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4200" y="34920"/>
            <a:ext cx="9143280" cy="682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1600" y="1554480"/>
            <a:ext cx="585108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Lab4:Create Your first mongo project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4557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2021-09-04T12:08:00Z</dcterms:modified>
  <cp:revision>161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