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move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</a:t>
            </a:r>
            <a:r>
              <a:rPr b="0" lang="en-US" sz="2000" spc="-1" strike="noStrike">
                <a:latin typeface="Arial"/>
              </a:rPr>
              <a:t>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9716B9C-6D25-4E3A-A0A4-5EF637C428E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640" cy="308412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FC6EB68-DDEA-4D3D-91F6-73345FF0517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640" cy="308412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36FB504-2877-46EE-AFF2-D511011014C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640" cy="308412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2238C44-E18E-43B3-9E1F-6EEB7AB1609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en.wikipedia.org/wiki/NoSQL" TargetMode="External"/><Relationship Id="rId3" Type="http://schemas.openxmlformats.org/officeDocument/2006/relationships/hyperlink" Target="https://en.wikipedia.org/wiki/JSON" TargetMode="External"/><Relationship Id="rId4" Type="http://schemas.openxmlformats.org/officeDocument/2006/relationships/hyperlink" Target="https://en.wikipedia.org/wiki/Database_schema" TargetMode="External"/><Relationship Id="rId5" Type="http://schemas.openxmlformats.org/officeDocument/2006/relationships/hyperlink" Target="https://en.wikipedia.org/wiki/MongoDB_Inc." TargetMode="External"/><Relationship Id="rId6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11640" y="244152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Springboot With Database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5520" y="-14436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68760" y="90000"/>
            <a:ext cx="2856240" cy="73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322000" y="1738800"/>
            <a:ext cx="4568400" cy="341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 message communication 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Message: to,from,content,corelationid(uuid)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Operation: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Delete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 and test through curl and postman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005840"/>
            <a:ext cx="7663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Create a springboot project which store the message data in to mongo db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371600" y="1005840"/>
            <a:ext cx="2475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Spring boot with mysql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920240" y="1554480"/>
            <a:ext cx="4389120" cy="329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27120" y="3136320"/>
            <a:ext cx="43574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C</a:t>
            </a: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o</a:t>
            </a: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d</a:t>
            </a: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e</a:t>
            </a: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D</a:t>
            </a: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e</a:t>
            </a: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e</a:t>
            </a: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p</a:t>
            </a: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D</a:t>
            </a: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i</a:t>
            </a: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v</a:t>
            </a: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4200" y="1463040"/>
            <a:ext cx="9143640" cy="320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 rot="12000">
            <a:off x="282240" y="380520"/>
            <a:ext cx="8578800" cy="473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10520" y="447480"/>
            <a:ext cx="6030360" cy="586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82880" y="850320"/>
            <a:ext cx="7722000" cy="171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17080" y="1005840"/>
            <a:ext cx="8561160" cy="323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054800" y="530280"/>
            <a:ext cx="5986080" cy="577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030320" y="276840"/>
            <a:ext cx="6434640" cy="30474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 rot="16200">
            <a:off x="279720" y="3769200"/>
            <a:ext cx="8675280" cy="248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22960" y="1181520"/>
            <a:ext cx="7391160" cy="339048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365760" y="4937760"/>
            <a:ext cx="836172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Cla</a:t>
            </a:r>
            <a:r>
              <a:rPr b="0" lang="en-US" sz="1000" spc="-1" strike="noStrike">
                <a:latin typeface="Arial"/>
              </a:rPr>
              <a:t>ssifi</a:t>
            </a:r>
            <a:r>
              <a:rPr b="0" lang="en-US" sz="1000" spc="-1" strike="noStrike">
                <a:latin typeface="Arial"/>
              </a:rPr>
              <a:t>ed </a:t>
            </a:r>
            <a:r>
              <a:rPr b="0" lang="en-US" sz="1000" spc="-1" strike="noStrike">
                <a:latin typeface="Arial"/>
              </a:rPr>
              <a:t>as </a:t>
            </a:r>
            <a:r>
              <a:rPr b="0" lang="en-US" sz="1000" spc="-1" strike="noStrike">
                <a:latin typeface="Arial"/>
              </a:rPr>
              <a:t>a </a:t>
            </a:r>
            <a:r>
              <a:rPr b="0" lang="en-US" sz="1000" spc="-1" strike="noStrike">
                <a:latin typeface="Arial"/>
                <a:hlinkClick r:id="rId2"/>
              </a:rPr>
              <a:t>NoSQL</a:t>
            </a:r>
            <a:r>
              <a:rPr b="0" lang="en-US" sz="1000" spc="-1" strike="noStrike">
                <a:latin typeface="Arial"/>
              </a:rPr>
              <a:t> dat</a:t>
            </a:r>
            <a:r>
              <a:rPr b="0" lang="en-US" sz="1000" spc="-1" strike="noStrike">
                <a:latin typeface="Arial"/>
              </a:rPr>
              <a:t>aba</a:t>
            </a:r>
            <a:r>
              <a:rPr b="0" lang="en-US" sz="1000" spc="-1" strike="noStrike">
                <a:latin typeface="Arial"/>
              </a:rPr>
              <a:t>se </a:t>
            </a:r>
            <a:r>
              <a:rPr b="0" lang="en-US" sz="1000" spc="-1" strike="noStrike">
                <a:latin typeface="Arial"/>
              </a:rPr>
              <a:t>prog</a:t>
            </a:r>
            <a:r>
              <a:rPr b="0" lang="en-US" sz="1000" spc="-1" strike="noStrike">
                <a:latin typeface="Arial"/>
              </a:rPr>
              <a:t>ram</a:t>
            </a:r>
            <a:r>
              <a:rPr b="0" lang="en-US" sz="1000" spc="-1" strike="noStrike">
                <a:latin typeface="Arial"/>
              </a:rPr>
              <a:t>, </a:t>
            </a:r>
            <a:r>
              <a:rPr b="0" lang="en-US" sz="1000" spc="-1" strike="noStrike">
                <a:latin typeface="Arial"/>
              </a:rPr>
              <a:t>Mon</a:t>
            </a:r>
            <a:r>
              <a:rPr b="0" lang="en-US" sz="1000" spc="-1" strike="noStrike">
                <a:latin typeface="Arial"/>
              </a:rPr>
              <a:t>goD</a:t>
            </a:r>
            <a:r>
              <a:rPr b="0" lang="en-US" sz="1000" spc="-1" strike="noStrike">
                <a:latin typeface="Arial"/>
              </a:rPr>
              <a:t>B </a:t>
            </a:r>
            <a:r>
              <a:rPr b="0" lang="en-US" sz="1000" spc="-1" strike="noStrike">
                <a:latin typeface="Arial"/>
              </a:rPr>
              <a:t>use</a:t>
            </a:r>
            <a:r>
              <a:rPr b="0" lang="en-US" sz="1000" spc="-1" strike="noStrike">
                <a:latin typeface="Arial"/>
              </a:rPr>
              <a:t>s </a:t>
            </a:r>
            <a:r>
              <a:rPr b="0" lang="en-US" sz="1000" spc="-1" strike="noStrike">
                <a:latin typeface="Arial"/>
                <a:hlinkClick r:id="rId3"/>
              </a:rPr>
              <a:t>JSON</a:t>
            </a:r>
            <a:r>
              <a:rPr b="0" lang="en-US" sz="1000" spc="-1" strike="noStrike">
                <a:latin typeface="Arial"/>
              </a:rPr>
              <a:t>-like </a:t>
            </a:r>
            <a:r>
              <a:rPr b="0" lang="en-US" sz="1000" spc="-1" strike="noStrike">
                <a:latin typeface="Arial"/>
              </a:rPr>
              <a:t>doc</a:t>
            </a:r>
            <a:r>
              <a:rPr b="0" lang="en-US" sz="1000" spc="-1" strike="noStrike">
                <a:latin typeface="Arial"/>
              </a:rPr>
              <a:t>ume</a:t>
            </a:r>
            <a:r>
              <a:rPr b="0" lang="en-US" sz="1000" spc="-1" strike="noStrike">
                <a:latin typeface="Arial"/>
              </a:rPr>
              <a:t>nts </a:t>
            </a:r>
            <a:r>
              <a:rPr b="0" lang="en-US" sz="1000" spc="-1" strike="noStrike">
                <a:latin typeface="Arial"/>
              </a:rPr>
              <a:t>with </a:t>
            </a:r>
            <a:r>
              <a:rPr b="0" lang="en-US" sz="1000" spc="-1" strike="noStrike">
                <a:latin typeface="Arial"/>
              </a:rPr>
              <a:t>opti</a:t>
            </a:r>
            <a:r>
              <a:rPr b="0" lang="en-US" sz="1000" spc="-1" strike="noStrike">
                <a:latin typeface="Arial"/>
              </a:rPr>
              <a:t>onal</a:t>
            </a:r>
            <a:r>
              <a:rPr b="0" lang="en-US" sz="1000" spc="-1" strike="noStrike">
                <a:latin typeface="Arial"/>
              </a:rPr>
              <a:t> </a:t>
            </a:r>
            <a:r>
              <a:rPr b="0" lang="en-US" sz="1000" spc="-1" strike="noStrike">
                <a:latin typeface="Arial"/>
                <a:hlinkClick r:id="rId4"/>
              </a:rPr>
              <a:t>schemas</a:t>
            </a:r>
            <a:r>
              <a:rPr b="0" lang="en-US" sz="1000" spc="-1" strike="noStrike">
                <a:latin typeface="Arial"/>
              </a:rPr>
              <a:t>. </a:t>
            </a:r>
            <a:r>
              <a:rPr b="0" lang="en-US" sz="1000" spc="-1" strike="noStrike">
                <a:latin typeface="Arial"/>
              </a:rPr>
              <a:t>Mon</a:t>
            </a:r>
            <a:r>
              <a:rPr b="0" lang="en-US" sz="1000" spc="-1" strike="noStrike">
                <a:latin typeface="Arial"/>
              </a:rPr>
              <a:t>goD</a:t>
            </a:r>
            <a:r>
              <a:rPr b="0" lang="en-US" sz="1000" spc="-1" strike="noStrike">
                <a:latin typeface="Arial"/>
              </a:rPr>
              <a:t>B is </a:t>
            </a:r>
            <a:r>
              <a:rPr b="0" lang="en-US" sz="1000" spc="-1" strike="noStrike">
                <a:latin typeface="Arial"/>
              </a:rPr>
              <a:t>dev</a:t>
            </a:r>
            <a:r>
              <a:rPr b="0" lang="en-US" sz="1000" spc="-1" strike="noStrike">
                <a:latin typeface="Arial"/>
              </a:rPr>
              <a:t>elop</a:t>
            </a:r>
            <a:r>
              <a:rPr b="0" lang="en-US" sz="1000" spc="-1" strike="noStrike">
                <a:latin typeface="Arial"/>
              </a:rPr>
              <a:t>ed </a:t>
            </a:r>
            <a:r>
              <a:rPr b="0" lang="en-US" sz="1000" spc="-1" strike="noStrike">
                <a:latin typeface="Arial"/>
              </a:rPr>
              <a:t>by </a:t>
            </a:r>
            <a:r>
              <a:rPr b="0" lang="en-US" sz="1000" spc="-1" strike="noStrike">
                <a:latin typeface="Arial"/>
                <a:hlinkClick r:id="rId5"/>
              </a:rPr>
              <a:t>MongoDB Inc.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293200" y="332640"/>
            <a:ext cx="4357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Architectural style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40480" y="1828800"/>
            <a:ext cx="8080560" cy="326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427120" y="3136320"/>
            <a:ext cx="43574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Code Deep Dive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4200" y="2420280"/>
            <a:ext cx="9143640" cy="307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82880" y="222120"/>
            <a:ext cx="9052560" cy="27039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387360" y="3360600"/>
            <a:ext cx="8595360" cy="251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60280" y="182880"/>
            <a:ext cx="7969320" cy="600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4200" y="34920"/>
            <a:ext cx="9143640" cy="682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71600" y="1554480"/>
            <a:ext cx="585144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Lab4:Create Your first mongo project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4557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2021-08-30T00:21:21Z</dcterms:modified>
  <cp:revision>160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