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00E-225A-454B-BD93-3BC997D3AD86}" type="datetimeFigureOut">
              <a:rPr lang="sv-SE" smtClean="0"/>
              <a:t>2019-03-07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FAD0-DABB-408C-9B22-CC09B90AD56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618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00E-225A-454B-BD93-3BC997D3AD86}" type="datetimeFigureOut">
              <a:rPr lang="sv-SE" smtClean="0"/>
              <a:t>2019-03-07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FAD0-DABB-408C-9B22-CC09B90AD56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928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00E-225A-454B-BD93-3BC997D3AD86}" type="datetimeFigureOut">
              <a:rPr lang="sv-SE" smtClean="0"/>
              <a:t>2019-03-07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FAD0-DABB-408C-9B22-CC09B90AD56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950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00E-225A-454B-BD93-3BC997D3AD86}" type="datetimeFigureOut">
              <a:rPr lang="sv-SE" smtClean="0"/>
              <a:t>2019-03-07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FAD0-DABB-408C-9B22-CC09B90AD56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036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00E-225A-454B-BD93-3BC997D3AD86}" type="datetimeFigureOut">
              <a:rPr lang="sv-SE" smtClean="0"/>
              <a:t>2019-03-07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FAD0-DABB-408C-9B22-CC09B90AD56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939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00E-225A-454B-BD93-3BC997D3AD86}" type="datetimeFigureOut">
              <a:rPr lang="sv-SE" smtClean="0"/>
              <a:t>2019-03-07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FAD0-DABB-408C-9B22-CC09B90AD56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30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00E-225A-454B-BD93-3BC997D3AD86}" type="datetimeFigureOut">
              <a:rPr lang="sv-SE" smtClean="0"/>
              <a:t>2019-03-07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FAD0-DABB-408C-9B22-CC09B90AD56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096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00E-225A-454B-BD93-3BC997D3AD86}" type="datetimeFigureOut">
              <a:rPr lang="sv-SE" smtClean="0"/>
              <a:t>2019-03-07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FAD0-DABB-408C-9B22-CC09B90AD56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160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00E-225A-454B-BD93-3BC997D3AD86}" type="datetimeFigureOut">
              <a:rPr lang="sv-SE" smtClean="0"/>
              <a:t>2019-03-07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FAD0-DABB-408C-9B22-CC09B90AD56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37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00E-225A-454B-BD93-3BC997D3AD86}" type="datetimeFigureOut">
              <a:rPr lang="sv-SE" smtClean="0"/>
              <a:t>2019-03-07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FAD0-DABB-408C-9B22-CC09B90AD56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38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500E-225A-454B-BD93-3BC997D3AD86}" type="datetimeFigureOut">
              <a:rPr lang="sv-SE" smtClean="0"/>
              <a:t>2019-03-07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FAD0-DABB-408C-9B22-CC09B90AD56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5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500E-225A-454B-BD93-3BC997D3AD86}" type="datetimeFigureOut">
              <a:rPr lang="sv-SE" smtClean="0"/>
              <a:t>2019-03-07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FAD0-DABB-408C-9B22-CC09B90AD56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02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cumentation.html#consumerapi" TargetMode="External"/><Relationship Id="rId2" Type="http://schemas.openxmlformats.org/officeDocument/2006/relationships/hyperlink" Target="https://kafka.apache.org/documentation.html#producer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afka.apache.org/documentation.html#connect" TargetMode="External"/><Relationship Id="rId4" Type="http://schemas.openxmlformats.org/officeDocument/2006/relationships/hyperlink" Target="https://kafka.apache.org/documentation/stream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2839453" cy="802690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Kafka</a:t>
            </a:r>
            <a:endParaRPr lang="sv-SE" dirty="0"/>
          </a:p>
        </p:txBody>
      </p:sp>
      <p:pic>
        <p:nvPicPr>
          <p:cNvPr id="1026" name="Picture 2" descr="https://kafka.apache.org/21/images/kafka-ap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0" y="1925052"/>
            <a:ext cx="11406067" cy="493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2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Environment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Kafka is run as a cluster on one or more servers that can span multiple datacenters.</a:t>
            </a:r>
          </a:p>
          <a:p>
            <a:r>
              <a:rPr lang="en-US" dirty="0"/>
              <a:t>The Kafka cluster stores streams of </a:t>
            </a:r>
            <a:r>
              <a:rPr lang="en-US" i="1" dirty="0"/>
              <a:t>records</a:t>
            </a:r>
            <a:r>
              <a:rPr lang="en-US" dirty="0"/>
              <a:t> in categories called </a:t>
            </a:r>
            <a:r>
              <a:rPr lang="en-US" i="1" dirty="0"/>
              <a:t>topics</a:t>
            </a:r>
            <a:r>
              <a:rPr lang="en-US" dirty="0"/>
              <a:t>.</a:t>
            </a:r>
          </a:p>
          <a:p>
            <a:r>
              <a:rPr lang="en-US" dirty="0"/>
              <a:t>Each record consists of a key, a value, and a timestamp.</a:t>
            </a:r>
          </a:p>
          <a:p>
            <a:r>
              <a:rPr lang="en-US" dirty="0"/>
              <a:t>Kafka has four core APIs:</a:t>
            </a:r>
          </a:p>
          <a:p>
            <a:r>
              <a:rPr lang="en-US" dirty="0"/>
              <a:t>The </a:t>
            </a:r>
            <a:r>
              <a:rPr lang="en-US" dirty="0">
                <a:hlinkClick r:id="rId2"/>
              </a:rPr>
              <a:t>Producer API</a:t>
            </a:r>
            <a:r>
              <a:rPr lang="en-US" dirty="0"/>
              <a:t> allows an application to publish a stream of records to one or more Kafka topics.</a:t>
            </a:r>
          </a:p>
          <a:p>
            <a:r>
              <a:rPr lang="en-US" dirty="0"/>
              <a:t>The </a:t>
            </a:r>
            <a:r>
              <a:rPr lang="en-US" dirty="0">
                <a:hlinkClick r:id="rId3"/>
              </a:rPr>
              <a:t>Consumer API</a:t>
            </a:r>
            <a:r>
              <a:rPr lang="en-US" dirty="0"/>
              <a:t> allows an application to subscribe to one or more topics and process the stream of records produced to them.</a:t>
            </a:r>
          </a:p>
          <a:p>
            <a:r>
              <a:rPr lang="en-US" dirty="0"/>
              <a:t>The </a:t>
            </a:r>
            <a:r>
              <a:rPr lang="en-US" dirty="0">
                <a:hlinkClick r:id="rId4"/>
              </a:rPr>
              <a:t>Streams API</a:t>
            </a:r>
            <a:r>
              <a:rPr lang="en-US" dirty="0"/>
              <a:t> allows an application to act as a </a:t>
            </a:r>
            <a:r>
              <a:rPr lang="en-US" i="1" dirty="0"/>
              <a:t>stream processor</a:t>
            </a:r>
            <a:r>
              <a:rPr lang="en-US" dirty="0"/>
              <a:t>, consuming an input stream from one or more topics and producing an output stream to one or more output topics, effectively transforming the input streams to output streams.</a:t>
            </a:r>
          </a:p>
          <a:p>
            <a:r>
              <a:rPr lang="en-US" dirty="0"/>
              <a:t>The </a:t>
            </a:r>
            <a:r>
              <a:rPr lang="en-US" dirty="0">
                <a:hlinkClick r:id="rId5"/>
              </a:rPr>
              <a:t>Connector API</a:t>
            </a:r>
            <a:r>
              <a:rPr lang="en-US" dirty="0"/>
              <a:t> allows building and running reusable producers or consumers that connect Kafka topics to existing applications or data systems. For example, a connector to a relational database might capture every change to a table.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29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14291"/>
          </a:xfrm>
        </p:spPr>
        <p:txBody>
          <a:bodyPr/>
          <a:lstStyle/>
          <a:p>
            <a:pPr marL="0" indent="0">
              <a:buNone/>
            </a:pPr>
            <a:r>
              <a:rPr lang="sv-SE" dirty="0" smtClean="0"/>
              <a:t>Uses of kafka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97831" y="2551837"/>
            <a:ext cx="9488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Roboto"/>
              </a:rPr>
              <a:t>Kafka is generally used for two broad classes of 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Roboto"/>
              </a:rPr>
              <a:t>Building real-time streaming data pipelines that reliably get data between systems or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Roboto"/>
              </a:rPr>
              <a:t>Building real-time streaming applications that transform or react to the streams of data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5460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Topic and partition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each topic, the Kafka cluster maintains a partitioned log that looks like this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Kafka topics are divided into a number of </a:t>
            </a:r>
            <a:r>
              <a:rPr lang="en-US" sz="2000" i="1" dirty="0"/>
              <a:t>partitions</a:t>
            </a:r>
            <a:r>
              <a:rPr lang="en-US" sz="2000" dirty="0"/>
              <a:t>. Partitions allow you to parallelize a topic by splitting the data in a particular topic across multiple brokers — each partition can be placed on a separate machine to allow for multiple consumers to read from a topic in parallel.</a:t>
            </a:r>
            <a:endParaRPr lang="sv-SE" sz="2000" dirty="0"/>
          </a:p>
        </p:txBody>
      </p:sp>
      <p:pic>
        <p:nvPicPr>
          <p:cNvPr id="2050" name="Picture 2" descr="https://kafka.apache.org/21/images/log_anato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89" y="3224463"/>
            <a:ext cx="5743074" cy="23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7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Producer Write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Handle replica write</a:t>
            </a:r>
            <a:endParaRPr lang="sv-SE" dirty="0"/>
          </a:p>
        </p:txBody>
      </p:sp>
      <p:pic>
        <p:nvPicPr>
          <p:cNvPr id="3074" name="Picture 2" descr="https://sookocheff.com/post/kafka/kafka-in-a-nutshell/producing-to-second-part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28" y="2452687"/>
            <a:ext cx="607695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2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Partition and Cosumer Group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smtClean="0"/>
              <a:t>One topic—two server-- four partition—two group—six consumer</a:t>
            </a:r>
          </a:p>
          <a:p>
            <a:r>
              <a:rPr lang="en-US" sz="2000" dirty="0"/>
              <a:t>Kafka only provides a total order over records </a:t>
            </a:r>
            <a:r>
              <a:rPr lang="en-US" sz="2000" i="1" dirty="0"/>
              <a:t>within</a:t>
            </a:r>
            <a:r>
              <a:rPr lang="en-US" sz="2000" dirty="0"/>
              <a:t> a partition, not between different partitions in a </a:t>
            </a:r>
            <a:r>
              <a:rPr lang="en-US" sz="2000" dirty="0" smtClean="0"/>
              <a:t>topic</a:t>
            </a:r>
          </a:p>
          <a:p>
            <a:r>
              <a:rPr lang="en-US" sz="2000" dirty="0"/>
              <a:t> All guarantees are off if you are reading from the same partition using two consumers or writing to the same partition using two producers</a:t>
            </a:r>
            <a:r>
              <a:rPr lang="en-US" dirty="0"/>
              <a:t>.</a:t>
            </a:r>
            <a:endParaRPr lang="sv-SE" dirty="0"/>
          </a:p>
        </p:txBody>
      </p:sp>
      <p:pic>
        <p:nvPicPr>
          <p:cNvPr id="4098" name="Picture 2" descr="https://sookocheff.com/post/kafka/kafka-in-a-nutshell/consumer-grou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070" y="3776662"/>
            <a:ext cx="5707814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4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118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Kafka</vt:lpstr>
      <vt:lpstr>Environment</vt:lpstr>
      <vt:lpstr>Uses</vt:lpstr>
      <vt:lpstr>Topic and partition</vt:lpstr>
      <vt:lpstr>Producer Write</vt:lpstr>
      <vt:lpstr>Partition and Cosumer Group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Shanker Rama (Consultant)</dc:creator>
  <cp:lastModifiedBy>Shanker Rama (Consultant)</cp:lastModifiedBy>
  <cp:revision>8</cp:revision>
  <dcterms:created xsi:type="dcterms:W3CDTF">2019-03-05T14:54:13Z</dcterms:created>
  <dcterms:modified xsi:type="dcterms:W3CDTF">2019-03-08T07:43:18Z</dcterms:modified>
</cp:coreProperties>
</file>