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932200" y="1429200"/>
            <a:ext cx="4656600" cy="268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26396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31520" y="11887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&gt;org.springframework.cloud&lt;/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&gt;spring-cloud-starter-netflix-zuul&lt;/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@SpringBootApplication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@EnableZuulProxy</a:t>
            </a:r>
            <a:br/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ZuulApplication {</a:t>
            </a:r>
            <a:br/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main(String[] args) {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SpringApplication.run(ZuulApplication.</a:t>
            </a:r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args);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zuul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host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connect-timeout-millis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10000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socket-timeout-millis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60000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eureka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client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serviceUrl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defaultZone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http://localhost:8761/eureka/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server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port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8050</a:t>
            </a:r>
            <a:br/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8080" y="66600"/>
            <a:ext cx="12191040" cy="675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40080" y="461880"/>
            <a:ext cx="5266080" cy="1141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718560" y="1737360"/>
            <a:ext cx="6047280" cy="15037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709560" y="2834640"/>
            <a:ext cx="6879240" cy="192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Application>LibreOffice/6.4.6.2$Linux_X86_64 LibreOffice_project/40$Build-2</Application>
  <Words>37</Words>
  <Paragraphs>3</Paragraphs>
  <Company>VolvoIT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2019-03-20T15:00:45Z</dcterms:created>
  <dc:creator>Shanker Rama (Consultant)</dc:creator>
  <dc:description/>
  <dc:language>en-US</dc:language>
  <cp:lastModifiedBy/>
  <dcterms:modified xsi:type="dcterms:W3CDTF">2022-05-28T10:40:42Z</dcterms:modified>
  <cp:revision>11</cp:revision>
  <dc:subject/>
  <dc:title>Eureka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VolvoIT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