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69C934F-A51C-4895-991A-BCF22105E9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1920" cy="30834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AAB12E-9440-4479-A62B-9F2951F633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1920" cy="30834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A5CF60-A147-4118-A055-A4210266BD5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en.wikipedia.org/wiki/Open-source_software" TargetMode="External"/><Relationship Id="rId3" Type="http://schemas.openxmlformats.org/officeDocument/2006/relationships/hyperlink" Target="https://en.wikipedia.org/wiki/Message_broker" TargetMode="External"/><Relationship Id="rId4" Type="http://schemas.openxmlformats.org/officeDocument/2006/relationships/hyperlink" Target="https://en.wikipedia.org/wiki/Java_Message_Service" TargetMode="External"/><Relationship Id="rId5" Type="http://schemas.openxmlformats.org/officeDocument/2006/relationships/hyperlink" Target="https://en.wikipedia.org/wiki/HornetQ" TargetMode="External"/><Relationship Id="rId6" Type="http://schemas.openxmlformats.org/officeDocument/2006/relationships/hyperlink" Target="https://en.wikipedia.org/wiki/Apache_ActiveMQ#cite_note-hornetq-4" TargetMode="External"/><Relationship Id="rId7" Type="http://schemas.openxmlformats.org/officeDocument/2006/relationships/hyperlink" Target="https://en.wikipedia.org/wiki/Apache_ActiveMQ#cite_note-activemq-artemis-roadmap-5" TargetMode="External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640" y="244152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Springboot With Asynchronous Communication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8760" y="90000"/>
            <a:ext cx="2855520" cy="7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4200" y="2286000"/>
            <a:ext cx="8743680" cy="23576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22960" y="731520"/>
            <a:ext cx="1231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Consumer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17480" y="640080"/>
            <a:ext cx="2540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Artemis in docker: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63040" y="1690200"/>
            <a:ext cx="6411600" cy="439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64600" y="822960"/>
            <a:ext cx="8605080" cy="44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71600" y="1554480"/>
            <a:ext cx="585072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Lab4:Create Your first artemis project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322000" y="1738800"/>
            <a:ext cx="456768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 message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message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005840"/>
            <a:ext cx="7662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springboot project which sends the message artemis with retry  mechanism(Try message with request body both format json, xml)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rot="21588600">
            <a:off x="846360" y="2955960"/>
            <a:ext cx="710820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909360" y="3598920"/>
            <a:ext cx="79599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RabbitMQ is an open-source message-broker software (sometimes called message-oriented middleware) that originally implemented the Advanced Message Queuing Protocol (AMQP) and has since been extended with a plug-in architecture to support Streaming Text Oriented Messaging Protocol (STOMP), MQ Telemetry Transport (MQTT), and other protocols.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54480" y="942480"/>
            <a:ext cx="5794560" cy="17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27120" y="3136320"/>
            <a:ext cx="43567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0" y="73152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Producer-consumer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4200" y="2706120"/>
            <a:ext cx="9143640" cy="148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22920" y="731520"/>
            <a:ext cx="8729640" cy="570276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274320" y="365760"/>
            <a:ext cx="110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Producer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31920" y="822960"/>
            <a:ext cx="8537760" cy="571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0600" y="2194560"/>
            <a:ext cx="3903840" cy="11815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532320" y="124560"/>
            <a:ext cx="4148280" cy="10638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4663440" y="3701520"/>
            <a:ext cx="3199680" cy="17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1440" y="910800"/>
            <a:ext cx="8431560" cy="393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48640" y="457200"/>
            <a:ext cx="1232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Consumer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99320" y="1391040"/>
            <a:ext cx="672444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98080" y="1472040"/>
            <a:ext cx="8663040" cy="245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901080" y="822960"/>
            <a:ext cx="7041960" cy="55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5760" y="3657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4320" y="731520"/>
            <a:ext cx="8629200" cy="493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71600" y="1554480"/>
            <a:ext cx="585072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Lab4:Create Your first Rabbit project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322000" y="1738800"/>
            <a:ext cx="456768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 message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message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005840"/>
            <a:ext cx="7662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springboot project which sends the message rabbitmq with retry  mechanism(Try message with request body both format json, xml)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93200" y="332640"/>
            <a:ext cx="435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Architectural style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4800" y="1554480"/>
            <a:ext cx="8263080" cy="37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854080" y="1490040"/>
            <a:ext cx="3180600" cy="1161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 rot="21588600">
            <a:off x="846360" y="2955960"/>
            <a:ext cx="710820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Apache ActiveMQ is an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open source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message broker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written in Java together with a full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Java Message Service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(JMS) client.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09360" y="3598920"/>
            <a:ext cx="79599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There's another broker under the ActiveMQ umbrella code-named Artemis. It is based on the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HornetQ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code-base which was donated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[4]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from the JBoss community to the Apache ActiveMQ community in 2015. Artemis is the "next generation" broker from ActiveMQ and will ultimately become the next major version of ActiveMQ.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[5]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27120" y="3136320"/>
            <a:ext cx="43567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73152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Producer-consumer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2880" y="2011680"/>
            <a:ext cx="8594640" cy="162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8640" y="1005840"/>
            <a:ext cx="8263080" cy="50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40080" y="822960"/>
            <a:ext cx="6724080" cy="48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5760" y="3657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Retry Producer Important!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91400" y="3657600"/>
            <a:ext cx="8552880" cy="2612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52800" y="914400"/>
            <a:ext cx="5864760" cy="267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2021-08-31T11:12:06Z</dcterms:modified>
  <cp:revision>167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