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i="1" lang="sv-SE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Zuul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sv-S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Definition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Zuul is an edge service that proxies requests to multiple backing services. It provides a unified “front door” to your system, which allows a browser, mobile app, or other user interface to consume services from multiple hosts without managing cross-origin resource sharing (CORS) and authentication for each one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932200" y="1429200"/>
            <a:ext cx="4656960" cy="268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264320" cy="11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31520" y="118872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dependency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groupId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&gt;org.springframework.cloud&lt;/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groupId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artifactId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&gt;spring-cloud-starter-netflix-zuul&lt;/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artifactId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&lt;/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dependency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@SpringBootApplication</a:t>
            </a:r>
            <a:br/>
            <a:r>
              <a:rPr b="0" lang="sv-SE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@EnableZuulProxy</a:t>
            </a:r>
            <a:br/>
            <a:r>
              <a:rPr b="0" lang="sv-SE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class </a:t>
            </a:r>
            <a:r>
              <a:rPr b="0" lang="sv-SE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ZuulApplication {</a:t>
            </a:r>
            <a:br/>
            <a:br/>
            <a:r>
              <a:rPr b="0" lang="sv-SE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sv-SE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static void </a:t>
            </a:r>
            <a:r>
              <a:rPr b="0" lang="sv-SE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main(String[] args) {</a:t>
            </a:r>
            <a:br/>
            <a:r>
              <a:rPr b="0" lang="sv-SE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SpringApplication.run(ZuulApplication.</a:t>
            </a:r>
            <a:r>
              <a:rPr b="0" lang="sv-SE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class</a:t>
            </a:r>
            <a:r>
              <a:rPr b="0" lang="sv-SE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args);</a:t>
            </a:r>
            <a:br/>
            <a:r>
              <a:rPr b="0" lang="sv-SE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sv-SE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zuul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host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connect-timeout-millis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10000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socket-timeout-millis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60000</a:t>
            </a:r>
            <a:br/>
            <a:br/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eureka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client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serviceUrl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defaultZone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http://localhost:8761/eureka/</a:t>
            </a:r>
            <a:br/>
            <a:br/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server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port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8050</a:t>
            </a:r>
            <a:br/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8080" y="66600"/>
            <a:ext cx="12191400" cy="675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640080" y="461880"/>
            <a:ext cx="5266440" cy="11422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718560" y="1737360"/>
            <a:ext cx="6047640" cy="15040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709560" y="2834640"/>
            <a:ext cx="6879600" cy="192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i="1" lang="sv-SE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Gateway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Application>LibreOffice/6.4.6.2$Linux_X86_64 LibreOffice_project/40$Build-2</Application>
  <Words>37</Words>
  <Paragraphs>3</Paragraphs>
  <Company>VolvoIT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2019-03-20T15:00:45Z</dcterms:created>
  <dc:creator>Shanker Rama (Consultant)</dc:creator>
  <dc:description/>
  <dc:language>en-US</dc:language>
  <cp:lastModifiedBy/>
  <dcterms:modified xsi:type="dcterms:W3CDTF">2022-05-21T08:49:05Z</dcterms:modified>
  <cp:revision>10</cp:revision>
  <dc:subject/>
  <dc:title>Eureka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VolvoIT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