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90683DA-9DCD-49FE-9F7A-D9794C5527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8178066-EC3B-436B-A40B-6B299E9063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0EEEF1E-3CD7-492A-90AA-3DE0036265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2280" cy="30837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F775E1-1527-49FD-961D-E65AEBD60E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en.wikipedia.org/wiki/NoSQL" TargetMode="External"/><Relationship Id="rId3" Type="http://schemas.openxmlformats.org/officeDocument/2006/relationships/hyperlink" Target="https://en.wikipedia.org/wiki/JSON" TargetMode="External"/><Relationship Id="rId4" Type="http://schemas.openxmlformats.org/officeDocument/2006/relationships/hyperlink" Target="https://en.wikipedia.org/wiki/Database_schema" TargetMode="External"/><Relationship Id="rId5" Type="http://schemas.openxmlformats.org/officeDocument/2006/relationships/hyperlink" Target="https://en.wikipedia.org/wiki/MongoDB_Inc." TargetMode="External"/><Relationship Id="rId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1640" y="24415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laire Hand"/>
                <a:ea typeface="DejaVu Sans"/>
              </a:rPr>
              <a:t>Springboot With Database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8760" y="90000"/>
            <a:ext cx="2855880" cy="73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322000" y="1738800"/>
            <a:ext cx="4568040" cy="34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005840"/>
            <a:ext cx="766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springboot project which store the message data in to mongo db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1005840"/>
            <a:ext cx="2475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Spring boot with mysql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20240" y="1554480"/>
            <a:ext cx="4388760" cy="329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27120" y="3136320"/>
            <a:ext cx="43570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4200" y="1463040"/>
            <a:ext cx="9143280" cy="320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 rot="12000">
            <a:off x="281880" y="380160"/>
            <a:ext cx="8578440" cy="473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10520" y="447480"/>
            <a:ext cx="6030000" cy="586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850320"/>
            <a:ext cx="7721640" cy="170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7080" y="1005840"/>
            <a:ext cx="8560800" cy="323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054800" y="530280"/>
            <a:ext cx="5985720" cy="57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030320" y="276840"/>
            <a:ext cx="6434280" cy="3047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 rot="16200">
            <a:off x="279360" y="3768840"/>
            <a:ext cx="8674920" cy="24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22960" y="1181520"/>
            <a:ext cx="7390800" cy="33901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65760" y="4937760"/>
            <a:ext cx="836136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Classified as a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NoSQL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 database program, MongoDB uses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JSON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-like documents with optional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schemas</a:t>
            </a:r>
            <a:r>
              <a:rPr b="0" lang="en-US" sz="1000" spc="-1" strike="noStrike">
                <a:solidFill>
                  <a:srgbClr val="0000ff"/>
                </a:solidFill>
                <a:latin typeface="Arial"/>
              </a:rPr>
              <a:t>. MongoDB is developed by 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MongoDB Inc.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560320" y="1920240"/>
            <a:ext cx="450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Create Springboot microservice with mysql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322000" y="1738800"/>
            <a:ext cx="4568040" cy="34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Input: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 message communication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Message: to,from,content,corelationid(uuid)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and test through curl and postman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005840"/>
            <a:ext cx="7663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Create a springboot project which store the message data in to mysql db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80160" y="2286000"/>
            <a:ext cx="7206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Create the docker image for bothe application and test with database.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320640" y="2637000"/>
            <a:ext cx="3107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laire Hand"/>
                <a:ea typeface="DejaVu Sans"/>
              </a:rPr>
              <a:t>THANKS !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293200" y="332640"/>
            <a:ext cx="4357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Architectural style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0480" y="1828800"/>
            <a:ext cx="8080200" cy="326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27120" y="3136320"/>
            <a:ext cx="43570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Code Deep Dive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200" y="2420280"/>
            <a:ext cx="9143280" cy="307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82880" y="222120"/>
            <a:ext cx="9052200" cy="27036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387360" y="3360600"/>
            <a:ext cx="8595000" cy="251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60280" y="182880"/>
            <a:ext cx="7968960" cy="600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4200" y="34920"/>
            <a:ext cx="9143280" cy="682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1554480"/>
            <a:ext cx="585108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laire Hand"/>
                <a:ea typeface="DejaVu Sans"/>
              </a:rPr>
              <a:t>Lab4:Create Your first mongo project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</TotalTime>
  <Application>LibreOffice/6.4.6.2$Linux_X86_64 LibreOffice_project/40$Build-2</Application>
  <Words>535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2016-09-17T19:34:21Z</dcterms:created>
  <dc:creator>Samuel Masué</dc:creator>
  <dc:description/>
  <dc:language>en-US</dc:language>
  <cp:lastModifiedBy/>
  <dcterms:modified xsi:type="dcterms:W3CDTF">2021-09-04T12:10:20Z</dcterms:modified>
  <cp:revision>162</cp:revision>
  <dc:subject/>
  <dc:title>Introduction to microservices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39</vt:i4>
  </property>
</Properties>
</file>