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81" r:id="rId23"/>
    <p:sldId id="282" r:id="rId24"/>
    <p:sldId id="279" r:id="rId25"/>
    <p:sldId id="283" r:id="rId26"/>
    <p:sldId id="284" r:id="rId27"/>
    <p:sldId id="278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1D27B-12C5-4E4F-B737-66C907ADDA5F}" v="6" dt="2024-11-19T07:20:42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D58A60B7-084E-45CF-BD23-7CA072B788BD}"/>
    <pc:docChg chg="undo custSel addSld delSld modSld sldOrd modMainMaster">
      <pc:chgData name="Shahbaz Chaudhary" userId="fef21e47db54da50" providerId="LiveId" clId="{D58A60B7-084E-45CF-BD23-7CA072B788BD}" dt="2024-01-20T15:23:19.250" v="2812" actId="113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  <pc:spChg chg="mod">
          <ac:chgData name="Shahbaz Chaudhary" userId="fef21e47db54da50" providerId="LiveId" clId="{D58A60B7-084E-45CF-BD23-7CA072B788BD}" dt="2024-01-17T05:55:24.526" v="1203" actId="207"/>
          <ac:spMkLst>
            <pc:docMk/>
            <pc:sldMk cId="1773993530" sldId="257"/>
            <ac:spMk id="7" creationId="{3F9F20BF-3BB2-45E9-E5E1-65BCB5D44B84}"/>
          </ac:spMkLst>
        </pc:spChg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  <pc:spChg chg="mod">
          <ac:chgData name="Shahbaz Chaudhary" userId="fef21e47db54da50" providerId="LiveId" clId="{D58A60B7-084E-45CF-BD23-7CA072B788BD}" dt="2024-01-17T05:53:45.617" v="1196" actId="207"/>
          <ac:spMkLst>
            <pc:docMk/>
            <pc:sldMk cId="3486165762" sldId="258"/>
            <ac:spMk id="5" creationId="{6090AA2A-657B-17EF-2E17-2EBC2DBDE8B6}"/>
          </ac:spMkLst>
        </pc:spChg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  <pc:spChg chg="mod">
          <ac:chgData name="Shahbaz Chaudhary" userId="fef21e47db54da50" providerId="LiveId" clId="{D58A60B7-084E-45CF-BD23-7CA072B788BD}" dt="2024-01-17T05:55:41.377" v="1204" actId="207"/>
          <ac:spMkLst>
            <pc:docMk/>
            <pc:sldMk cId="3519509199" sldId="261"/>
            <ac:spMk id="3" creationId="{E34D29E5-1FB4-BA1F-C920-6DF5254DD1E6}"/>
          </ac:spMkLst>
        </pc:spChg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  <pc:spChg chg="mod">
          <ac:chgData name="Shahbaz Chaudhary" userId="fef21e47db54da50" providerId="LiveId" clId="{D58A60B7-084E-45CF-BD23-7CA072B788BD}" dt="2024-01-17T05:55:50.938" v="1205" actId="207"/>
          <ac:spMkLst>
            <pc:docMk/>
            <pc:sldMk cId="2298812892" sldId="263"/>
            <ac:spMk id="7" creationId="{741C33C5-76C0-4C64-1CBB-A2045075B807}"/>
          </ac:spMkLst>
        </pc:spChg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  <pc:spChg chg="mod">
          <ac:chgData name="Shahbaz Chaudhary" userId="fef21e47db54da50" providerId="LiveId" clId="{D58A60B7-084E-45CF-BD23-7CA072B788BD}" dt="2024-01-17T04:30:10.380" v="24" actId="5793"/>
          <ac:spMkLst>
            <pc:docMk/>
            <pc:sldMk cId="1037350149" sldId="264"/>
            <ac:spMk id="2" creationId="{C5FE634B-E038-29D8-141A-B3075366A0FA}"/>
          </ac:spMkLst>
        </pc:spChg>
        <pc:spChg chg="mod">
          <ac:chgData name="Shahbaz Chaudhary" userId="fef21e47db54da50" providerId="LiveId" clId="{D58A60B7-084E-45CF-BD23-7CA072B788BD}" dt="2024-01-17T04:30:23.555" v="37" actId="20577"/>
          <ac:spMkLst>
            <pc:docMk/>
            <pc:sldMk cId="1037350149" sldId="264"/>
            <ac:spMk id="3" creationId="{BC37995D-1525-8A5E-E65F-B3BBE3C4D574}"/>
          </ac:spMkLst>
        </pc:spChg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20T15:23:19.250" v="2812" actId="113"/>
        <pc:sldMkLst>
          <pc:docMk/>
          <pc:sldMk cId="3781992523" sldId="265"/>
        </pc:sldMkLst>
        <pc:spChg chg="mod">
          <ac:chgData name="Shahbaz Chaudhary" userId="fef21e47db54da50" providerId="LiveId" clId="{D58A60B7-084E-45CF-BD23-7CA072B788BD}" dt="2024-01-17T04:36:57.348" v="53" actId="207"/>
          <ac:spMkLst>
            <pc:docMk/>
            <pc:sldMk cId="3781992523" sldId="265"/>
            <ac:spMk id="2" creationId="{70E780E1-256C-FB74-E0AD-747E27CA5DB3}"/>
          </ac:spMkLst>
        </pc:spChg>
        <pc:spChg chg="add mod">
          <ac:chgData name="Shahbaz Chaudhary" userId="fef21e47db54da50" providerId="LiveId" clId="{D58A60B7-084E-45CF-BD23-7CA072B788BD}" dt="2024-01-20T15:23:19.250" v="2812" actId="113"/>
          <ac:spMkLst>
            <pc:docMk/>
            <pc:sldMk cId="3781992523" sldId="265"/>
            <ac:spMk id="3" creationId="{5FF43D9E-2C23-90E0-1D45-EF3806FFA21A}"/>
          </ac:spMkLst>
        </pc:spChg>
        <pc:picChg chg="add del mod">
          <ac:chgData name="Shahbaz Chaudhary" userId="fef21e47db54da50" providerId="LiveId" clId="{D58A60B7-084E-45CF-BD23-7CA072B788BD}" dt="2024-01-17T04:56:26.473" v="288" actId="478"/>
          <ac:picMkLst>
            <pc:docMk/>
            <pc:sldMk cId="3781992523" sldId="265"/>
            <ac:picMk id="3074" creationId="{70B4516A-E7F2-D5B6-E574-52CD92F96AD3}"/>
          </ac:picMkLst>
        </pc:picChg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  <pc:spChg chg="mod">
          <ac:chgData name="Shahbaz Chaudhary" userId="fef21e47db54da50" providerId="LiveId" clId="{D58A60B7-084E-45CF-BD23-7CA072B788BD}" dt="2024-01-17T16:13:04.085" v="1211" actId="207"/>
          <ac:spMkLst>
            <pc:docMk/>
            <pc:sldMk cId="271569197" sldId="266"/>
            <ac:spMk id="2" creationId="{2D328608-ACA6-A70E-E7E2-4EAD5EE4BB7C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5" creationId="{9CBFD810-A1BF-7A31-BD11-EDDAC7F6B02E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6" creationId="{3E49AE3F-47E9-CADC-F92C-1E1F838DEDB5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7" creationId="{3BEF1FF7-2EA8-042E-6CF3-5B3EB9182AF3}"/>
          </ac:spMkLst>
        </pc:spChg>
        <pc:picChg chg="add mod">
          <ac:chgData name="Shahbaz Chaudhary" userId="fef21e47db54da50" providerId="LiveId" clId="{D58A60B7-084E-45CF-BD23-7CA072B788BD}" dt="2024-01-17T05:01:51.035" v="400" actId="1076"/>
          <ac:picMkLst>
            <pc:docMk/>
            <pc:sldMk cId="271569197" sldId="266"/>
            <ac:picMk id="4" creationId="{4FD86D95-E481-1D0C-939C-0D18DD5A606E}"/>
          </ac:picMkLst>
        </pc:picChg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  <pc:spChg chg="mod">
          <ac:chgData name="Shahbaz Chaudhary" userId="fef21e47db54da50" providerId="LiveId" clId="{D58A60B7-084E-45CF-BD23-7CA072B788BD}" dt="2024-01-17T05:20:41.424" v="697" actId="20577"/>
          <ac:spMkLst>
            <pc:docMk/>
            <pc:sldMk cId="394294336" sldId="267"/>
            <ac:spMk id="2" creationId="{0EDFAC8D-1FA1-C402-480E-833CDFA76B98}"/>
          </ac:spMkLst>
        </pc:spChg>
        <pc:spChg chg="del">
          <ac:chgData name="Shahbaz Chaudhary" userId="fef21e47db54da50" providerId="LiveId" clId="{D58A60B7-084E-45CF-BD23-7CA072B788BD}" dt="2024-01-17T05:10:11.539" v="465" actId="478"/>
          <ac:spMkLst>
            <pc:docMk/>
            <pc:sldMk cId="394294336" sldId="267"/>
            <ac:spMk id="3" creationId="{9FDF270E-F8FA-6C31-09D0-4E1D54279AE1}"/>
          </ac:spMkLst>
        </pc:spChg>
        <pc:spChg chg="add mod">
          <ac:chgData name="Shahbaz Chaudhary" userId="fef21e47db54da50" providerId="LiveId" clId="{D58A60B7-084E-45CF-BD23-7CA072B788BD}" dt="2024-01-17T05:13:01.807" v="490" actId="207"/>
          <ac:spMkLst>
            <pc:docMk/>
            <pc:sldMk cId="394294336" sldId="267"/>
            <ac:spMk id="8" creationId="{5E99CA27-6410-D1A2-E5A9-98A46FCC3515}"/>
          </ac:spMkLst>
        </pc:spChg>
        <pc:spChg chg="add mod">
          <ac:chgData name="Shahbaz Chaudhary" userId="fef21e47db54da50" providerId="LiveId" clId="{D58A60B7-084E-45CF-BD23-7CA072B788BD}" dt="2024-01-17T05:16:23.378" v="566" actId="1076"/>
          <ac:spMkLst>
            <pc:docMk/>
            <pc:sldMk cId="394294336" sldId="267"/>
            <ac:spMk id="9" creationId="{766DD2A2-4E9B-E20C-D0EA-3EDF5BFA9895}"/>
          </ac:spMkLst>
        </pc:spChg>
        <pc:spChg chg="add del">
          <ac:chgData name="Shahbaz Chaudhary" userId="fef21e47db54da50" providerId="LiveId" clId="{D58A60B7-084E-45CF-BD23-7CA072B788BD}" dt="2024-01-17T05:14:10.971" v="495" actId="478"/>
          <ac:spMkLst>
            <pc:docMk/>
            <pc:sldMk cId="394294336" sldId="267"/>
            <ac:spMk id="10" creationId="{A974570A-9783-B600-5134-7FFE2A384103}"/>
          </ac:spMkLst>
        </pc:spChg>
        <pc:spChg chg="add mod">
          <ac:chgData name="Shahbaz Chaudhary" userId="fef21e47db54da50" providerId="LiveId" clId="{D58A60B7-084E-45CF-BD23-7CA072B788BD}" dt="2024-01-17T05:15:13.379" v="505" actId="1035"/>
          <ac:spMkLst>
            <pc:docMk/>
            <pc:sldMk cId="394294336" sldId="267"/>
            <ac:spMk id="11" creationId="{ADED6D95-ED31-D3AC-EBDA-A4D4D908A60B}"/>
          </ac:spMkLst>
        </pc:spChg>
        <pc:spChg chg="add mod">
          <ac:chgData name="Shahbaz Chaudhary" userId="fef21e47db54da50" providerId="LiveId" clId="{D58A60B7-084E-45CF-BD23-7CA072B788BD}" dt="2024-01-17T05:16:13.545" v="564" actId="1076"/>
          <ac:spMkLst>
            <pc:docMk/>
            <pc:sldMk cId="394294336" sldId="267"/>
            <ac:spMk id="12" creationId="{EB1DC4A7-5C3D-CEBB-BF96-0909ADC3DCBE}"/>
          </ac:spMkLst>
        </pc:spChg>
        <pc:spChg chg="add mod">
          <ac:chgData name="Shahbaz Chaudhary" userId="fef21e47db54da50" providerId="LiveId" clId="{D58A60B7-084E-45CF-BD23-7CA072B788BD}" dt="2024-01-17T05:17:41.548" v="582" actId="207"/>
          <ac:spMkLst>
            <pc:docMk/>
            <pc:sldMk cId="394294336" sldId="267"/>
            <ac:spMk id="16" creationId="{D46750FD-E3E4-ACEE-F578-1A237BB72492}"/>
          </ac:spMkLst>
        </pc:spChg>
        <pc:spChg chg="add mod">
          <ac:chgData name="Shahbaz Chaudhary" userId="fef21e47db54da50" providerId="LiveId" clId="{D58A60B7-084E-45CF-BD23-7CA072B788BD}" dt="2024-01-17T05:18:57.817" v="602" actId="1076"/>
          <ac:spMkLst>
            <pc:docMk/>
            <pc:sldMk cId="394294336" sldId="267"/>
            <ac:spMk id="19" creationId="{EAE41324-04B1-4B5F-D099-8BA0B3C29BD9}"/>
          </ac:spMkLst>
        </pc:spChg>
        <pc:spChg chg="add mod">
          <ac:chgData name="Shahbaz Chaudhary" userId="fef21e47db54da50" providerId="LiveId" clId="{D58A60B7-084E-45CF-BD23-7CA072B788BD}" dt="2024-01-17T05:19:30.410" v="668" actId="20577"/>
          <ac:spMkLst>
            <pc:docMk/>
            <pc:sldMk cId="394294336" sldId="267"/>
            <ac:spMk id="21" creationId="{E39A7224-7412-50D8-9D26-95ADA2EDA588}"/>
          </ac:spMkLst>
        </pc:spChg>
        <pc:spChg chg="add mod">
          <ac:chgData name="Shahbaz Chaudhary" userId="fef21e47db54da50" providerId="LiveId" clId="{D58A60B7-084E-45CF-BD23-7CA072B788BD}" dt="2024-01-17T05:19:59.997" v="672" actId="1076"/>
          <ac:spMkLst>
            <pc:docMk/>
            <pc:sldMk cId="394294336" sldId="267"/>
            <ac:spMk id="22" creationId="{42BCDF13-E3BA-D23D-E1A2-8EE39AECDB0A}"/>
          </ac:spMkLst>
        </pc:spChg>
        <pc:picChg chg="add mod">
          <ac:chgData name="Shahbaz Chaudhary" userId="fef21e47db54da50" providerId="LiveId" clId="{D58A60B7-084E-45CF-BD23-7CA072B788BD}" dt="2024-01-17T05:16:17.326" v="565" actId="1076"/>
          <ac:picMkLst>
            <pc:docMk/>
            <pc:sldMk cId="394294336" sldId="267"/>
            <ac:picMk id="5" creationId="{914FCBDF-36EE-4B6B-055D-23A31E5EA7E1}"/>
          </ac:picMkLst>
        </pc:picChg>
        <pc:cxnChg chg="add mod">
          <ac:chgData name="Shahbaz Chaudhary" userId="fef21e47db54da50" providerId="LiveId" clId="{D58A60B7-084E-45CF-BD23-7CA072B788BD}" dt="2024-01-17T05:12:12.340" v="475" actId="1076"/>
          <ac:cxnSpMkLst>
            <pc:docMk/>
            <pc:sldMk cId="394294336" sldId="267"/>
            <ac:cxnSpMk id="7" creationId="{5E3F10FF-2558-CEBD-A891-BE0951101AE2}"/>
          </ac:cxnSpMkLst>
        </pc:cxnChg>
        <pc:cxnChg chg="add mod">
          <ac:chgData name="Shahbaz Chaudhary" userId="fef21e47db54da50" providerId="LiveId" clId="{D58A60B7-084E-45CF-BD23-7CA072B788BD}" dt="2024-01-17T05:18:26.679" v="587" actId="14100"/>
          <ac:cxnSpMkLst>
            <pc:docMk/>
            <pc:sldMk cId="394294336" sldId="267"/>
            <ac:cxnSpMk id="13" creationId="{0FBF2718-31A0-C685-C817-280615134FB9}"/>
          </ac:cxnSpMkLst>
        </pc:cxnChg>
        <pc:cxnChg chg="add mod">
          <ac:chgData name="Shahbaz Chaudhary" userId="fef21e47db54da50" providerId="LiveId" clId="{D58A60B7-084E-45CF-BD23-7CA072B788BD}" dt="2024-01-17T05:17:59.833" v="586" actId="14100"/>
          <ac:cxnSpMkLst>
            <pc:docMk/>
            <pc:sldMk cId="394294336" sldId="267"/>
            <ac:cxnSpMk id="15" creationId="{F7358A8E-1B9F-F7CA-6388-3E1464B12970}"/>
          </ac:cxnSpMkLst>
        </pc:cxnChg>
        <pc:cxnChg chg="add mod">
          <ac:chgData name="Shahbaz Chaudhary" userId="fef21e47db54da50" providerId="LiveId" clId="{D58A60B7-084E-45CF-BD23-7CA072B788BD}" dt="2024-01-17T05:19:25.010" v="664" actId="1076"/>
          <ac:cxnSpMkLst>
            <pc:docMk/>
            <pc:sldMk cId="394294336" sldId="267"/>
            <ac:cxnSpMk id="20" creationId="{AD8CBA3C-DC07-8775-8185-E69E02BB5BAF}"/>
          </ac:cxnSpMkLst>
        </pc:cxnChg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  <pc:spChg chg="mod">
          <ac:chgData name="Shahbaz Chaudhary" userId="fef21e47db54da50" providerId="LiveId" clId="{D58A60B7-084E-45CF-BD23-7CA072B788BD}" dt="2024-01-17T05:25:55.624" v="750" actId="207"/>
          <ac:spMkLst>
            <pc:docMk/>
            <pc:sldMk cId="2335098605" sldId="268"/>
            <ac:spMk id="2" creationId="{2AF331AC-FF45-F932-0C41-6745522AB9EF}"/>
          </ac:spMkLst>
        </pc:spChg>
        <pc:spChg chg="add mod">
          <ac:chgData name="Shahbaz Chaudhary" userId="fef21e47db54da50" providerId="LiveId" clId="{D58A60B7-084E-45CF-BD23-7CA072B788BD}" dt="2024-01-17T05:26:17.533" v="752" actId="1076"/>
          <ac:spMkLst>
            <pc:docMk/>
            <pc:sldMk cId="2335098605" sldId="268"/>
            <ac:spMk id="7" creationId="{DED2411D-6BBB-990F-D5F7-5D5B1E2A824E}"/>
          </ac:spMkLst>
        </pc:spChg>
        <pc:picChg chg="add del mod">
          <ac:chgData name="Shahbaz Chaudhary" userId="fef21e47db54da50" providerId="LiveId" clId="{D58A60B7-084E-45CF-BD23-7CA072B788BD}" dt="2024-01-17T05:24:07.183" v="728" actId="478"/>
          <ac:picMkLst>
            <pc:docMk/>
            <pc:sldMk cId="2335098605" sldId="268"/>
            <ac:picMk id="4" creationId="{2A99BC0B-1F93-ED8E-1BBA-CD95734AB870}"/>
          </ac:picMkLst>
        </pc:picChg>
        <pc:picChg chg="add mod">
          <ac:chgData name="Shahbaz Chaudhary" userId="fef21e47db54da50" providerId="LiveId" clId="{D58A60B7-084E-45CF-BD23-7CA072B788BD}" dt="2024-01-17T05:25:08.829" v="733" actId="1076"/>
          <ac:picMkLst>
            <pc:docMk/>
            <pc:sldMk cId="2335098605" sldId="268"/>
            <ac:picMk id="6" creationId="{E23F9E9A-179E-F853-4E5E-CF7C71FBA524}"/>
          </ac:picMkLst>
        </pc:picChg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  <pc:spChg chg="mod">
          <ac:chgData name="Shahbaz Chaudhary" userId="fef21e47db54da50" providerId="LiveId" clId="{D58A60B7-084E-45CF-BD23-7CA072B788BD}" dt="2024-01-17T05:26:47.410" v="764" actId="20577"/>
          <ac:spMkLst>
            <pc:docMk/>
            <pc:sldMk cId="4115458080" sldId="269"/>
            <ac:spMk id="2" creationId="{0EDFAC8D-1FA1-C402-480E-833CDFA76B98}"/>
          </ac:spMkLst>
        </pc:spChg>
        <pc:spChg chg="add mod">
          <ac:chgData name="Shahbaz Chaudhary" userId="fef21e47db54da50" providerId="LiveId" clId="{D58A60B7-084E-45CF-BD23-7CA072B788BD}" dt="2024-01-17T05:32:42.774" v="802" actId="1076"/>
          <ac:spMkLst>
            <pc:docMk/>
            <pc:sldMk cId="4115458080" sldId="269"/>
            <ac:spMk id="3" creationId="{D06AFDD7-8B1D-F8C4-43B1-3E1D448E3BE6}"/>
          </ac:spMkLst>
        </pc:spChg>
        <pc:spChg chg="add mod">
          <ac:chgData name="Shahbaz Chaudhary" userId="fef21e47db54da50" providerId="LiveId" clId="{D58A60B7-084E-45CF-BD23-7CA072B788BD}" dt="2024-01-17T05:28:38.950" v="781" actId="2711"/>
          <ac:spMkLst>
            <pc:docMk/>
            <pc:sldMk cId="4115458080" sldId="269"/>
            <ac:spMk id="4" creationId="{8A3611E1-7AF0-3272-49F5-19ECA21F9C4B}"/>
          </ac:spMkLst>
        </pc:spChg>
        <pc:spChg chg="add mod">
          <ac:chgData name="Shahbaz Chaudhary" userId="fef21e47db54da50" providerId="LiveId" clId="{D58A60B7-084E-45CF-BD23-7CA072B788BD}" dt="2024-01-17T05:30:27.868" v="786" actId="1076"/>
          <ac:spMkLst>
            <pc:docMk/>
            <pc:sldMk cId="4115458080" sldId="269"/>
            <ac:spMk id="14" creationId="{201B2618-3D49-7389-C353-08B859BCB55C}"/>
          </ac:spMkLst>
        </pc:spChg>
        <pc:spChg chg="add mod">
          <ac:chgData name="Shahbaz Chaudhary" userId="fef21e47db54da50" providerId="LiveId" clId="{D58A60B7-084E-45CF-BD23-7CA072B788BD}" dt="2024-01-17T05:30:48.514" v="791" actId="207"/>
          <ac:spMkLst>
            <pc:docMk/>
            <pc:sldMk cId="4115458080" sldId="269"/>
            <ac:spMk id="17" creationId="{F77293AC-085A-909E-9F5A-4AF3C110E9A4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19" creationId="{EAE41324-04B1-4B5F-D099-8BA0B3C29BD9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21" creationId="{E39A7224-7412-50D8-9D26-95ADA2EDA588}"/>
          </ac:spMkLst>
        </pc:spChg>
        <pc:spChg chg="add del mod">
          <ac:chgData name="Shahbaz Chaudhary" userId="fef21e47db54da50" providerId="LiveId" clId="{D58A60B7-084E-45CF-BD23-7CA072B788BD}" dt="2024-01-17T05:33:39.089" v="806" actId="478"/>
          <ac:spMkLst>
            <pc:docMk/>
            <pc:sldMk cId="4115458080" sldId="269"/>
            <ac:spMk id="23" creationId="{0DF4D7F6-4474-F622-F4E2-5B636E8C4361}"/>
          </ac:spMkLst>
        </pc:spChg>
        <pc:spChg chg="add del mod">
          <ac:chgData name="Shahbaz Chaudhary" userId="fef21e47db54da50" providerId="LiveId" clId="{D58A60B7-084E-45CF-BD23-7CA072B788BD}" dt="2024-01-17T05:33:42.708" v="808" actId="478"/>
          <ac:spMkLst>
            <pc:docMk/>
            <pc:sldMk cId="4115458080" sldId="269"/>
            <ac:spMk id="24" creationId="{51C6AFE3-C63D-015D-21CC-904A81E8313F}"/>
          </ac:spMkLst>
        </pc:spChg>
        <pc:picChg chg="del">
          <ac:chgData name="Shahbaz Chaudhary" userId="fef21e47db54da50" providerId="LiveId" clId="{D58A60B7-084E-45CF-BD23-7CA072B788BD}" dt="2024-01-17T05:27:47.550" v="767" actId="478"/>
          <ac:picMkLst>
            <pc:docMk/>
            <pc:sldMk cId="4115458080" sldId="269"/>
            <ac:picMk id="5" creationId="{914FCBDF-36EE-4B6B-055D-23A31E5EA7E1}"/>
          </ac:picMkLst>
        </pc:picChg>
        <pc:picChg chg="add mod">
          <ac:chgData name="Shahbaz Chaudhary" userId="fef21e47db54da50" providerId="LiveId" clId="{D58A60B7-084E-45CF-BD23-7CA072B788BD}" dt="2024-01-17T05:33:25.133" v="804" actId="1076"/>
          <ac:picMkLst>
            <pc:docMk/>
            <pc:sldMk cId="4115458080" sldId="269"/>
            <ac:picMk id="10" creationId="{8AC2BB74-E247-5F2F-122C-884B4939963B}"/>
          </ac:picMkLst>
        </pc:pic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15" creationId="{F7358A8E-1B9F-F7CA-6388-3E1464B12970}"/>
          </ac:cxnSpMkLst>
        </pc:cxnChg>
        <pc:cxnChg chg="add del mod">
          <ac:chgData name="Shahbaz Chaudhary" userId="fef21e47db54da50" providerId="LiveId" clId="{D58A60B7-084E-45CF-BD23-7CA072B788BD}" dt="2024-01-17T05:33:40.754" v="807" actId="478"/>
          <ac:cxnSpMkLst>
            <pc:docMk/>
            <pc:sldMk cId="4115458080" sldId="269"/>
            <ac:cxnSpMk id="18" creationId="{4984A806-D562-6054-D0ED-5081F03228F9}"/>
          </ac:cxnSpMkLst>
        </pc:cxn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20" creationId="{AD8CBA3C-DC07-8775-8185-E69E02BB5BAF}"/>
          </ac:cxnSpMkLst>
        </pc:cxnChg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  <pc:spChg chg="add mod">
          <ac:chgData name="Shahbaz Chaudhary" userId="fef21e47db54da50" providerId="LiveId" clId="{D58A60B7-084E-45CF-BD23-7CA072B788BD}" dt="2024-01-17T05:57:23.902" v="1209" actId="207"/>
          <ac:spMkLst>
            <pc:docMk/>
            <pc:sldMk cId="3307249859" sldId="270"/>
            <ac:spMk id="27" creationId="{8220D873-2E34-B392-7F1C-9D1FD489D6D8}"/>
          </ac:spMkLst>
        </pc:spChg>
        <pc:spChg chg="add mod">
          <ac:chgData name="Shahbaz Chaudhary" userId="fef21e47db54da50" providerId="LiveId" clId="{D58A60B7-084E-45CF-BD23-7CA072B788BD}" dt="2024-01-17T05:57:34.159" v="1210" actId="207"/>
          <ac:spMkLst>
            <pc:docMk/>
            <pc:sldMk cId="3307249859" sldId="270"/>
            <ac:spMk id="28" creationId="{2C5281A4-5497-66F4-288E-113882130349}"/>
          </ac:spMkLst>
        </pc:spChg>
        <pc:picChg chg="add mod">
          <ac:chgData name="Shahbaz Chaudhary" userId="fef21e47db54da50" providerId="LiveId" clId="{D58A60B7-084E-45CF-BD23-7CA072B788BD}" dt="2024-01-17T05:39:19.729" v="863" actId="14861"/>
          <ac:picMkLst>
            <pc:docMk/>
            <pc:sldMk cId="3307249859" sldId="270"/>
            <ac:picMk id="6" creationId="{F0BC58DC-82CD-6709-2FDC-AF15A125F2C3}"/>
          </ac:picMkLst>
        </pc:picChg>
        <pc:picChg chg="del">
          <ac:chgData name="Shahbaz Chaudhary" userId="fef21e47db54da50" providerId="LiveId" clId="{D58A60B7-084E-45CF-BD23-7CA072B788BD}" dt="2024-01-17T05:35:11.751" v="809" actId="478"/>
          <ac:picMkLst>
            <pc:docMk/>
            <pc:sldMk cId="3307249859" sldId="270"/>
            <ac:picMk id="10" creationId="{8AC2BB74-E247-5F2F-122C-884B4939963B}"/>
          </ac:picMkLst>
        </pc:picChg>
        <pc:picChg chg="add del mod">
          <ac:chgData name="Shahbaz Chaudhary" userId="fef21e47db54da50" providerId="LiveId" clId="{D58A60B7-084E-45CF-BD23-7CA072B788BD}" dt="2024-01-17T05:36:08.665" v="816" actId="478"/>
          <ac:picMkLst>
            <pc:docMk/>
            <pc:sldMk cId="3307249859" sldId="270"/>
            <ac:picMk id="26" creationId="{6D8173F5-6DFC-6BF2-21CB-C7CDA5D2BD1E}"/>
          </ac:picMkLst>
        </pc:picChg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  <pc:spChg chg="mod">
          <ac:chgData name="Shahbaz Chaudhary" userId="fef21e47db54da50" providerId="LiveId" clId="{D58A60B7-084E-45CF-BD23-7CA072B788BD}" dt="2024-01-17T05:38:43.566" v="859" actId="20577"/>
          <ac:spMkLst>
            <pc:docMk/>
            <pc:sldMk cId="3840065364" sldId="271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39:02.316" v="860" actId="478"/>
          <ac:picMkLst>
            <pc:docMk/>
            <pc:sldMk cId="3840065364" sldId="271"/>
            <ac:picMk id="6" creationId="{F0BC58DC-82CD-6709-2FDC-AF15A125F2C3}"/>
          </ac:picMkLst>
        </pc:picChg>
        <pc:picChg chg="add mod">
          <ac:chgData name="Shahbaz Chaudhary" userId="fef21e47db54da50" providerId="LiveId" clId="{D58A60B7-084E-45CF-BD23-7CA072B788BD}" dt="2024-01-17T05:39:26.844" v="864" actId="14861"/>
          <ac:picMkLst>
            <pc:docMk/>
            <pc:sldMk cId="3840065364" sldId="271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  <pc:spChg chg="mod">
          <ac:chgData name="Shahbaz Chaudhary" userId="fef21e47db54da50" providerId="LiveId" clId="{D58A60B7-084E-45CF-BD23-7CA072B788BD}" dt="2024-01-17T05:45:26.658" v="915" actId="20577"/>
          <ac:spMkLst>
            <pc:docMk/>
            <pc:sldMk cId="1962549041" sldId="272"/>
            <ac:spMk id="2" creationId="{0EDFAC8D-1FA1-C402-480E-833CDFA76B98}"/>
          </ac:spMkLst>
        </pc:spChg>
        <pc:picChg chg="add mod">
          <ac:chgData name="Shahbaz Chaudhary" userId="fef21e47db54da50" providerId="LiveId" clId="{D58A60B7-084E-45CF-BD23-7CA072B788BD}" dt="2024-01-17T05:45:32.087" v="916" actId="1076"/>
          <ac:picMkLst>
            <pc:docMk/>
            <pc:sldMk cId="1962549041" sldId="272"/>
            <ac:picMk id="6" creationId="{4ABD603D-78E1-CD53-D68F-178ED4046869}"/>
          </ac:picMkLst>
        </pc:picChg>
        <pc:picChg chg="del">
          <ac:chgData name="Shahbaz Chaudhary" userId="fef21e47db54da50" providerId="LiveId" clId="{D58A60B7-084E-45CF-BD23-7CA072B788BD}" dt="2024-01-17T05:43:21.966" v="866" actId="478"/>
          <ac:picMkLst>
            <pc:docMk/>
            <pc:sldMk cId="1962549041" sldId="272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  <pc:spChg chg="mod">
          <ac:chgData name="Shahbaz Chaudhary" userId="fef21e47db54da50" providerId="LiveId" clId="{D58A60B7-084E-45CF-BD23-7CA072B788BD}" dt="2024-01-17T05:45:48.344" v="955" actId="20577"/>
          <ac:spMkLst>
            <pc:docMk/>
            <pc:sldMk cId="1676956924" sldId="273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44:18.065" v="870" actId="478"/>
          <ac:picMkLst>
            <pc:docMk/>
            <pc:sldMk cId="1676956924" sldId="273"/>
            <ac:picMk id="6" creationId="{4ABD603D-78E1-CD53-D68F-178ED4046869}"/>
          </ac:picMkLst>
        </pc:picChg>
        <pc:picChg chg="add mod">
          <ac:chgData name="Shahbaz Chaudhary" userId="fef21e47db54da50" providerId="LiveId" clId="{D58A60B7-084E-45CF-BD23-7CA072B788BD}" dt="2024-01-17T05:44:40.547" v="874" actId="14861"/>
          <ac:picMkLst>
            <pc:docMk/>
            <pc:sldMk cId="1676956924" sldId="273"/>
            <ac:picMk id="10" creationId="{2FBBAD6E-796F-75B1-E46B-5A0F8DDAE34D}"/>
          </ac:picMkLst>
        </pc:picChg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  <pc:spChg chg="mod">
          <ac:chgData name="Shahbaz Chaudhary" userId="fef21e47db54da50" providerId="LiveId" clId="{D58A60B7-084E-45CF-BD23-7CA072B788BD}" dt="2024-01-17T05:46:16.351" v="995" actId="20577"/>
          <ac:spMkLst>
            <pc:docMk/>
            <pc:sldMk cId="1621642431" sldId="274"/>
            <ac:spMk id="2" creationId="{FE7C2B30-2F44-A398-9CDF-AC339691410D}"/>
          </ac:spMkLst>
        </pc:spChg>
        <pc:picChg chg="add mod">
          <ac:chgData name="Shahbaz Chaudhary" userId="fef21e47db54da50" providerId="LiveId" clId="{D58A60B7-084E-45CF-BD23-7CA072B788BD}" dt="2024-01-17T05:46:40.660" v="998" actId="1076"/>
          <ac:picMkLst>
            <pc:docMk/>
            <pc:sldMk cId="1621642431" sldId="274"/>
            <ac:picMk id="4" creationId="{DEA9C024-A2D8-80B6-9459-1FAD70F64F38}"/>
          </ac:picMkLst>
        </pc:picChg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  <pc:spChg chg="mod">
          <ac:chgData name="Shahbaz Chaudhary" userId="fef21e47db54da50" providerId="LiveId" clId="{D58A60B7-084E-45CF-BD23-7CA072B788BD}" dt="2024-01-17T05:48:46.480" v="1023" actId="5793"/>
          <ac:spMkLst>
            <pc:docMk/>
            <pc:sldMk cId="3770930230" sldId="275"/>
            <ac:spMk id="2" creationId="{57DBE2BE-31CD-5E69-EAB0-264A1B8771D4}"/>
          </ac:spMkLst>
        </pc:spChg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  <pc:spChg chg="mod">
          <ac:chgData name="Shahbaz Chaudhary" userId="fef21e47db54da50" providerId="LiveId" clId="{D58A60B7-084E-45CF-BD23-7CA072B788BD}" dt="2024-01-17T05:49:05.910" v="1037" actId="20577"/>
          <ac:spMkLst>
            <pc:docMk/>
            <pc:sldMk cId="258079637" sldId="276"/>
            <ac:spMk id="2" creationId="{4F958540-5DD9-7F04-3CB8-817947D66868}"/>
          </ac:spMkLst>
        </pc:spChg>
        <pc:spChg chg="add mod">
          <ac:chgData name="Shahbaz Chaudhary" userId="fef21e47db54da50" providerId="LiveId" clId="{D58A60B7-084E-45CF-BD23-7CA072B788BD}" dt="2024-01-17T05:56:39.936" v="1208" actId="207"/>
          <ac:spMkLst>
            <pc:docMk/>
            <pc:sldMk cId="258079637" sldId="276"/>
            <ac:spMk id="3" creationId="{34D70859-FD20-A789-6C98-6C8C62A68343}"/>
          </ac:spMkLst>
        </pc:spChg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  <pc:spChg chg="mod">
          <ac:chgData name="Shahbaz Chaudhary" userId="fef21e47db54da50" providerId="LiveId" clId="{D58A60B7-084E-45CF-BD23-7CA072B788BD}" dt="2024-01-17T16:17:32.252" v="1326" actId="207"/>
          <ac:spMkLst>
            <pc:docMk/>
            <pc:sldMk cId="3791115765" sldId="277"/>
            <ac:spMk id="2" creationId="{7BE552AD-EDFD-92C3-0B38-63394FF40FA0}"/>
          </ac:spMkLst>
        </pc:spChg>
        <pc:spChg chg="add mod">
          <ac:chgData name="Shahbaz Chaudhary" userId="fef21e47db54da50" providerId="LiveId" clId="{D58A60B7-084E-45CF-BD23-7CA072B788BD}" dt="2024-01-17T16:24:32.029" v="1751" actId="1076"/>
          <ac:spMkLst>
            <pc:docMk/>
            <pc:sldMk cId="3791115765" sldId="277"/>
            <ac:spMk id="3" creationId="{AFCFE1BB-F485-F41C-DE4C-9A5C93828A1A}"/>
          </ac:spMkLst>
        </pc:spChg>
        <pc:spChg chg="add mod">
          <ac:chgData name="Shahbaz Chaudhary" userId="fef21e47db54da50" providerId="LiveId" clId="{D58A60B7-084E-45CF-BD23-7CA072B788BD}" dt="2024-01-17T16:25:06.710" v="1762" actId="20577"/>
          <ac:spMkLst>
            <pc:docMk/>
            <pc:sldMk cId="3791115765" sldId="277"/>
            <ac:spMk id="4" creationId="{41981000-39E2-14CB-5D63-2375F17D1DE7}"/>
          </ac:spMkLst>
        </pc:spChg>
        <pc:cxnChg chg="add">
          <ac:chgData name="Shahbaz Chaudhary" userId="fef21e47db54da50" providerId="LiveId" clId="{D58A60B7-084E-45CF-BD23-7CA072B788BD}" dt="2024-01-17T16:24:45.282" v="1752" actId="11529"/>
          <ac:cxnSpMkLst>
            <pc:docMk/>
            <pc:sldMk cId="3791115765" sldId="277"/>
            <ac:cxnSpMk id="6" creationId="{9EA8B42E-0D7C-D143-552C-1DDE24A82F30}"/>
          </ac:cxnSpMkLst>
        </pc:cxnChg>
      </pc:sldChg>
      <pc:sldChg chg="addSp modSp new mod">
        <pc:chgData name="Shahbaz Chaudhary" userId="fef21e47db54da50" providerId="LiveId" clId="{D58A60B7-084E-45CF-BD23-7CA072B788BD}" dt="2024-01-17T17:40:38.225" v="2258" actId="20577"/>
        <pc:sldMkLst>
          <pc:docMk/>
          <pc:sldMk cId="3977715652" sldId="278"/>
        </pc:sldMkLst>
        <pc:spChg chg="mod">
          <ac:chgData name="Shahbaz Chaudhary" userId="fef21e47db54da50" providerId="LiveId" clId="{D58A60B7-084E-45CF-BD23-7CA072B788BD}" dt="2024-01-17T17:38:01.651" v="2136" actId="20577"/>
          <ac:spMkLst>
            <pc:docMk/>
            <pc:sldMk cId="3977715652" sldId="278"/>
            <ac:spMk id="2" creationId="{E40F824C-9119-D7CE-F06B-052C347712BF}"/>
          </ac:spMkLst>
        </pc:spChg>
        <pc:spChg chg="add mod">
          <ac:chgData name="Shahbaz Chaudhary" userId="fef21e47db54da50" providerId="LiveId" clId="{D58A60B7-084E-45CF-BD23-7CA072B788BD}" dt="2024-01-17T17:39:04.326" v="2144" actId="1076"/>
          <ac:spMkLst>
            <pc:docMk/>
            <pc:sldMk cId="3977715652" sldId="278"/>
            <ac:spMk id="3" creationId="{E19DCBD9-6321-0818-3D62-1148817A0583}"/>
          </ac:spMkLst>
        </pc:spChg>
        <pc:spChg chg="add mod">
          <ac:chgData name="Shahbaz Chaudhary" userId="fef21e47db54da50" providerId="LiveId" clId="{D58A60B7-084E-45CF-BD23-7CA072B788BD}" dt="2024-01-17T17:38:55.988" v="2141" actId="1076"/>
          <ac:spMkLst>
            <pc:docMk/>
            <pc:sldMk cId="3977715652" sldId="278"/>
            <ac:spMk id="7" creationId="{93E61358-0533-3AA7-1196-016CBFFE4947}"/>
          </ac:spMkLst>
        </pc:spChg>
        <pc:spChg chg="add mod">
          <ac:chgData name="Shahbaz Chaudhary" userId="fef21e47db54da50" providerId="LiveId" clId="{D58A60B7-084E-45CF-BD23-7CA072B788BD}" dt="2024-01-17T17:39:21.890" v="2190" actId="1076"/>
          <ac:spMkLst>
            <pc:docMk/>
            <pc:sldMk cId="3977715652" sldId="278"/>
            <ac:spMk id="8" creationId="{BA547222-6DC6-6AFA-51B5-AFD6ADF7A6A1}"/>
          </ac:spMkLst>
        </pc:spChg>
        <pc:spChg chg="add mod">
          <ac:chgData name="Shahbaz Chaudhary" userId="fef21e47db54da50" providerId="LiveId" clId="{D58A60B7-084E-45CF-BD23-7CA072B788BD}" dt="2024-01-17T17:40:16.750" v="2233" actId="1076"/>
          <ac:spMkLst>
            <pc:docMk/>
            <pc:sldMk cId="3977715652" sldId="278"/>
            <ac:spMk id="9" creationId="{1506BA93-CE1B-72EE-5D73-9316E065EF3E}"/>
          </ac:spMkLst>
        </pc:spChg>
        <pc:spChg chg="add mod">
          <ac:chgData name="Shahbaz Chaudhary" userId="fef21e47db54da50" providerId="LiveId" clId="{D58A60B7-084E-45CF-BD23-7CA072B788BD}" dt="2024-01-17T17:40:38.225" v="2258" actId="20577"/>
          <ac:spMkLst>
            <pc:docMk/>
            <pc:sldMk cId="3977715652" sldId="278"/>
            <ac:spMk id="10" creationId="{6B3BAD01-8E32-6198-0C15-EFD6AF7AA060}"/>
          </ac:spMkLst>
        </pc:spChg>
        <pc:picChg chg="add mod">
          <ac:chgData name="Shahbaz Chaudhary" userId="fef21e47db54da50" providerId="LiveId" clId="{D58A60B7-084E-45CF-BD23-7CA072B788BD}" dt="2024-01-17T17:36:17.910" v="2109" actId="14100"/>
          <ac:picMkLst>
            <pc:docMk/>
            <pc:sldMk cId="3977715652" sldId="278"/>
            <ac:picMk id="5" creationId="{E2A7C0B9-D3F8-55E0-FA11-E152E5DFB682}"/>
          </ac:picMkLst>
        </pc:picChg>
        <pc:picChg chg="add mod">
          <ac:chgData name="Shahbaz Chaudhary" userId="fef21e47db54da50" providerId="LiveId" clId="{D58A60B7-084E-45CF-BD23-7CA072B788BD}" dt="2024-01-17T17:36:36.645" v="2112" actId="1076"/>
          <ac:picMkLst>
            <pc:docMk/>
            <pc:sldMk cId="3977715652" sldId="278"/>
            <ac:picMk id="6" creationId="{825A8E14-471B-1FF5-E71E-F9F7A6C351D5}"/>
          </ac:picMkLst>
        </pc:picChg>
      </pc:sldChg>
      <pc:sldChg chg="addSp modSp new mod">
        <pc:chgData name="Shahbaz Chaudhary" userId="fef21e47db54da50" providerId="LiveId" clId="{D58A60B7-084E-45CF-BD23-7CA072B788BD}" dt="2024-01-17T17:48:28.109" v="2811" actId="313"/>
        <pc:sldMkLst>
          <pc:docMk/>
          <pc:sldMk cId="2641454909" sldId="279"/>
        </pc:sldMkLst>
        <pc:spChg chg="mod">
          <ac:chgData name="Shahbaz Chaudhary" userId="fef21e47db54da50" providerId="LiveId" clId="{D58A60B7-084E-45CF-BD23-7CA072B788BD}" dt="2024-01-17T17:41:50.762" v="2302" actId="20577"/>
          <ac:spMkLst>
            <pc:docMk/>
            <pc:sldMk cId="2641454909" sldId="279"/>
            <ac:spMk id="2" creationId="{EDFB0D80-CB44-017A-52D2-68B27A2943CC}"/>
          </ac:spMkLst>
        </pc:spChg>
        <pc:spChg chg="add mod">
          <ac:chgData name="Shahbaz Chaudhary" userId="fef21e47db54da50" providerId="LiveId" clId="{D58A60B7-084E-45CF-BD23-7CA072B788BD}" dt="2024-01-17T17:48:28.109" v="2811" actId="313"/>
          <ac:spMkLst>
            <pc:docMk/>
            <pc:sldMk cId="2641454909" sldId="279"/>
            <ac:spMk id="10" creationId="{2DE1C7C9-7D41-2C76-9272-795E6936EEAA}"/>
          </ac:spMkLst>
        </pc:sp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4" creationId="{84F241CF-3E45-A0CA-C5EC-2C4D43DAD2BF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6" creationId="{88376052-85DA-F9BC-A2E9-DA3BB743E474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8" creationId="{339CD682-116A-7DE8-C3CD-CBD644758A42}"/>
          </ac:picMkLst>
        </pc:picChg>
        <pc:picChg chg="add mod">
          <ac:chgData name="Shahbaz Chaudhary" userId="fef21e47db54da50" providerId="LiveId" clId="{D58A60B7-084E-45CF-BD23-7CA072B788BD}" dt="2024-01-17T17:44:57.842" v="2446" actId="1038"/>
          <ac:picMkLst>
            <pc:docMk/>
            <pc:sldMk cId="2641454909" sldId="279"/>
            <ac:picMk id="9" creationId="{A23156BD-A6DB-8B49-6E65-D657C163D54D}"/>
          </ac:picMkLst>
        </pc:picChg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pChg chg="mod">
          <ac:chgData name="Shahbaz Chaudhary" userId="fef21e47db54da50" providerId="LiveId" clId="{D58A60B7-084E-45CF-BD23-7CA072B788BD}" dt="2024-01-17T05:55:01.766" v="1201" actId="207"/>
          <ac:spMkLst>
            <pc:docMk/>
            <pc:sldMasterMk cId="3634292346" sldId="2147483672"/>
            <ac:spMk id="2" creationId="{00000000-0000-0000-0000-000000000000}"/>
          </ac:spMkLst>
        </pc:spChg>
        <pc:spChg chg="mod">
          <ac:chgData name="Shahbaz Chaudhary" userId="fef21e47db54da50" providerId="LiveId" clId="{D58A60B7-084E-45CF-BD23-7CA072B788BD}" dt="2024-01-17T05:55:06.052" v="1202" actId="207"/>
          <ac:spMkLst>
            <pc:docMk/>
            <pc:sldMasterMk cId="3634292346" sldId="2147483672"/>
            <ac:spMk id="3" creationId="{00000000-0000-0000-0000-000000000000}"/>
          </ac:spMkLst>
        </pc:spChg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  <pc:spChg chg="mod">
            <ac:chgData name="Shahbaz Chaudhary" userId="fef21e47db54da50" providerId="LiveId" clId="{D58A60B7-084E-45CF-BD23-7CA072B788BD}" dt="2024-01-17T05:52:21.071" v="1189" actId="207"/>
            <ac:spMkLst>
              <pc:docMk/>
              <pc:sldMasterMk cId="3634292346" sldId="2147483672"/>
              <pc:sldLayoutMk cId="3214829496" sldId="214748367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27.111" v="1190" actId="207"/>
            <ac:spMkLst>
              <pc:docMk/>
              <pc:sldMasterMk cId="3634292346" sldId="2147483672"/>
              <pc:sldLayoutMk cId="3214829496" sldId="2147483673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  <pc:spChg chg="mod">
            <ac:chgData name="Shahbaz Chaudhary" userId="fef21e47db54da50" providerId="LiveId" clId="{D58A60B7-084E-45CF-BD23-7CA072B788BD}" dt="2024-01-17T05:52:40.226" v="1191" actId="207"/>
            <ac:spMkLst>
              <pc:docMk/>
              <pc:sldMasterMk cId="3634292346" sldId="2147483672"/>
              <pc:sldLayoutMk cId="2327514348" sldId="2147483674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48.229" v="1192" actId="207"/>
            <ac:spMkLst>
              <pc:docMk/>
              <pc:sldMasterMk cId="3634292346" sldId="2147483672"/>
              <pc:sldLayoutMk cId="2327514348" sldId="2147483674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  <pc:spChg chg="mod">
            <ac:chgData name="Shahbaz Chaudhary" userId="fef21e47db54da50" providerId="LiveId" clId="{D58A60B7-084E-45CF-BD23-7CA072B788BD}" dt="2024-01-17T05:52:57.770" v="1194" actId="207"/>
            <ac:spMkLst>
              <pc:docMk/>
              <pc:sldMasterMk cId="3634292346" sldId="2147483672"/>
              <pc:sldLayoutMk cId="3504553074" sldId="2147483675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  <pc:spChg chg="mod">
            <ac:chgData name="Shahbaz Chaudhary" userId="fef21e47db54da50" providerId="LiveId" clId="{D58A60B7-084E-45CF-BD23-7CA072B788BD}" dt="2024-01-17T05:53:09.770" v="1195" actId="207"/>
            <ac:spMkLst>
              <pc:docMk/>
              <pc:sldMasterMk cId="3634292346" sldId="2147483672"/>
              <pc:sldLayoutMk cId="3003016983" sldId="2147483678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  <pc:spChg chg="mod">
            <ac:chgData name="Shahbaz Chaudhary" userId="fef21e47db54da50" providerId="LiveId" clId="{D58A60B7-084E-45CF-BD23-7CA072B788BD}" dt="2024-01-17T05:54:11.773" v="1197" actId="207"/>
            <ac:spMkLst>
              <pc:docMk/>
              <pc:sldMasterMk cId="3634292346" sldId="2147483672"/>
              <pc:sldLayoutMk cId="3860638124" sldId="2147483682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17.501" v="1198" actId="207"/>
            <ac:spMkLst>
              <pc:docMk/>
              <pc:sldMasterMk cId="3634292346" sldId="2147483672"/>
              <pc:sldLayoutMk cId="3860638124" sldId="2147483682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  <pc:spChg chg="mod">
            <ac:chgData name="Shahbaz Chaudhary" userId="fef21e47db54da50" providerId="LiveId" clId="{D58A60B7-084E-45CF-BD23-7CA072B788BD}" dt="2024-01-17T05:54:25.949" v="1199" actId="207"/>
            <ac:spMkLst>
              <pc:docMk/>
              <pc:sldMasterMk cId="3634292346" sldId="2147483672"/>
              <pc:sldLayoutMk cId="2575085720" sldId="214748368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31.859" v="1200" actId="207"/>
            <ac:spMkLst>
              <pc:docMk/>
              <pc:sldMasterMk cId="3634292346" sldId="2147483672"/>
              <pc:sldLayoutMk cId="2575085720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Shahbaz Chaudhary" userId="fef21e47db54da50" providerId="LiveId" clId="{59F1D27B-12C5-4E4F-B737-66C907ADDA5F}"/>
    <pc:docChg chg="undo custSel addSld modSld sldOrd">
      <pc:chgData name="Shahbaz Chaudhary" userId="fef21e47db54da50" providerId="LiveId" clId="{59F1D27B-12C5-4E4F-B737-66C907ADDA5F}" dt="2024-11-19T07:21:42.548" v="1309" actId="1036"/>
      <pc:docMkLst>
        <pc:docMk/>
      </pc:docMkLst>
      <pc:sldChg chg="modSp mod">
        <pc:chgData name="Shahbaz Chaudhary" userId="fef21e47db54da50" providerId="LiveId" clId="{59F1D27B-12C5-4E4F-B737-66C907ADDA5F}" dt="2024-11-19T05:37:02.367" v="2" actId="20577"/>
        <pc:sldMkLst>
          <pc:docMk/>
          <pc:sldMk cId="1773993530" sldId="257"/>
        </pc:sldMkLst>
        <pc:spChg chg="mod">
          <ac:chgData name="Shahbaz Chaudhary" userId="fef21e47db54da50" providerId="LiveId" clId="{59F1D27B-12C5-4E4F-B737-66C907ADDA5F}" dt="2024-11-19T05:37:02.367" v="2" actId="20577"/>
          <ac:spMkLst>
            <pc:docMk/>
            <pc:sldMk cId="1773993530" sldId="257"/>
            <ac:spMk id="2" creationId="{569F68D9-795A-CC4B-9543-4DFAFEDFA920}"/>
          </ac:spMkLst>
        </pc:spChg>
      </pc:sldChg>
      <pc:sldChg chg="modSp mod">
        <pc:chgData name="Shahbaz Chaudhary" userId="fef21e47db54da50" providerId="LiveId" clId="{59F1D27B-12C5-4E4F-B737-66C907ADDA5F}" dt="2024-11-19T05:37:19.210" v="8" actId="20577"/>
        <pc:sldMkLst>
          <pc:docMk/>
          <pc:sldMk cId="3486165762" sldId="258"/>
        </pc:sldMkLst>
        <pc:spChg chg="mod">
          <ac:chgData name="Shahbaz Chaudhary" userId="fef21e47db54da50" providerId="LiveId" clId="{59F1D27B-12C5-4E4F-B737-66C907ADDA5F}" dt="2024-11-19T05:37:19.210" v="8" actId="20577"/>
          <ac:spMkLst>
            <pc:docMk/>
            <pc:sldMk cId="3486165762" sldId="258"/>
            <ac:spMk id="2" creationId="{FD268E10-0E98-5AFC-7224-921EEA069D86}"/>
          </ac:spMkLst>
        </pc:spChg>
      </pc:sldChg>
      <pc:sldChg chg="modSp mod">
        <pc:chgData name="Shahbaz Chaudhary" userId="fef21e47db54da50" providerId="LiveId" clId="{59F1D27B-12C5-4E4F-B737-66C907ADDA5F}" dt="2024-11-19T05:37:12.473" v="5" actId="20577"/>
        <pc:sldMkLst>
          <pc:docMk/>
          <pc:sldMk cId="1695602100" sldId="259"/>
        </pc:sldMkLst>
        <pc:spChg chg="mod">
          <ac:chgData name="Shahbaz Chaudhary" userId="fef21e47db54da50" providerId="LiveId" clId="{59F1D27B-12C5-4E4F-B737-66C907ADDA5F}" dt="2024-11-19T05:37:12.473" v="5" actId="20577"/>
          <ac:spMkLst>
            <pc:docMk/>
            <pc:sldMk cId="1695602100" sldId="259"/>
            <ac:spMk id="2" creationId="{569F68D9-795A-CC4B-9543-4DFAFEDFA920}"/>
          </ac:spMkLst>
        </pc:spChg>
      </pc:sldChg>
      <pc:sldChg chg="modSp mod">
        <pc:chgData name="Shahbaz Chaudhary" userId="fef21e47db54da50" providerId="LiveId" clId="{59F1D27B-12C5-4E4F-B737-66C907ADDA5F}" dt="2024-11-19T05:37:23.436" v="11" actId="20577"/>
        <pc:sldMkLst>
          <pc:docMk/>
          <pc:sldMk cId="3103085621" sldId="260"/>
        </pc:sldMkLst>
        <pc:spChg chg="mod">
          <ac:chgData name="Shahbaz Chaudhary" userId="fef21e47db54da50" providerId="LiveId" clId="{59F1D27B-12C5-4E4F-B737-66C907ADDA5F}" dt="2024-11-19T05:37:23.436" v="11" actId="20577"/>
          <ac:spMkLst>
            <pc:docMk/>
            <pc:sldMk cId="3103085621" sldId="260"/>
            <ac:spMk id="2" creationId="{FD268E10-0E98-5AFC-7224-921EEA069D86}"/>
          </ac:spMkLst>
        </pc:spChg>
      </pc:sldChg>
      <pc:sldChg chg="modSp mod">
        <pc:chgData name="Shahbaz Chaudhary" userId="fef21e47db54da50" providerId="LiveId" clId="{59F1D27B-12C5-4E4F-B737-66C907ADDA5F}" dt="2024-11-19T05:37:29.542" v="14" actId="20577"/>
        <pc:sldMkLst>
          <pc:docMk/>
          <pc:sldMk cId="3519509199" sldId="261"/>
        </pc:sldMkLst>
        <pc:spChg chg="mod">
          <ac:chgData name="Shahbaz Chaudhary" userId="fef21e47db54da50" providerId="LiveId" clId="{59F1D27B-12C5-4E4F-B737-66C907ADDA5F}" dt="2024-11-19T05:37:29.542" v="14" actId="20577"/>
          <ac:spMkLst>
            <pc:docMk/>
            <pc:sldMk cId="3519509199" sldId="261"/>
            <ac:spMk id="2" creationId="{98FFE858-AA43-4F62-46EE-56FB5E2B574E}"/>
          </ac:spMkLst>
        </pc:spChg>
      </pc:sldChg>
      <pc:sldChg chg="modSp mod">
        <pc:chgData name="Shahbaz Chaudhary" userId="fef21e47db54da50" providerId="LiveId" clId="{59F1D27B-12C5-4E4F-B737-66C907ADDA5F}" dt="2024-11-19T05:37:35.184" v="19" actId="20577"/>
        <pc:sldMkLst>
          <pc:docMk/>
          <pc:sldMk cId="3939641596" sldId="262"/>
        </pc:sldMkLst>
        <pc:spChg chg="mod">
          <ac:chgData name="Shahbaz Chaudhary" userId="fef21e47db54da50" providerId="LiveId" clId="{59F1D27B-12C5-4E4F-B737-66C907ADDA5F}" dt="2024-11-19T05:37:35.184" v="19" actId="20577"/>
          <ac:spMkLst>
            <pc:docMk/>
            <pc:sldMk cId="3939641596" sldId="262"/>
            <ac:spMk id="2" creationId="{98FFE858-AA43-4F62-46EE-56FB5E2B574E}"/>
          </ac:spMkLst>
        </pc:spChg>
      </pc:sldChg>
      <pc:sldChg chg="modSp mod">
        <pc:chgData name="Shahbaz Chaudhary" userId="fef21e47db54da50" providerId="LiveId" clId="{59F1D27B-12C5-4E4F-B737-66C907ADDA5F}" dt="2024-11-19T05:37:45.405" v="22" actId="20577"/>
        <pc:sldMkLst>
          <pc:docMk/>
          <pc:sldMk cId="2298812892" sldId="263"/>
        </pc:sldMkLst>
        <pc:spChg chg="mod">
          <ac:chgData name="Shahbaz Chaudhary" userId="fef21e47db54da50" providerId="LiveId" clId="{59F1D27B-12C5-4E4F-B737-66C907ADDA5F}" dt="2024-11-19T05:37:45.405" v="22" actId="20577"/>
          <ac:spMkLst>
            <pc:docMk/>
            <pc:sldMk cId="2298812892" sldId="263"/>
            <ac:spMk id="2" creationId="{141C78E4-91A0-24F7-0FF1-E5E391B7D428}"/>
          </ac:spMkLst>
        </pc:spChg>
      </pc:sldChg>
      <pc:sldChg chg="modSp mod">
        <pc:chgData name="Shahbaz Chaudhary" userId="fef21e47db54da50" providerId="LiveId" clId="{59F1D27B-12C5-4E4F-B737-66C907ADDA5F}" dt="2024-11-19T05:38:57.943" v="23" actId="113"/>
        <pc:sldMkLst>
          <pc:docMk/>
          <pc:sldMk cId="271569197" sldId="266"/>
        </pc:sldMkLst>
        <pc:spChg chg="mod">
          <ac:chgData name="Shahbaz Chaudhary" userId="fef21e47db54da50" providerId="LiveId" clId="{59F1D27B-12C5-4E4F-B737-66C907ADDA5F}" dt="2024-11-19T05:38:57.943" v="23" actId="113"/>
          <ac:spMkLst>
            <pc:docMk/>
            <pc:sldMk cId="271569197" sldId="266"/>
            <ac:spMk id="2" creationId="{2D328608-ACA6-A70E-E7E2-4EAD5EE4BB7C}"/>
          </ac:spMkLst>
        </pc:spChg>
      </pc:sldChg>
      <pc:sldChg chg="modSp mod modNotesTx">
        <pc:chgData name="Shahbaz Chaudhary" userId="fef21e47db54da50" providerId="LiveId" clId="{59F1D27B-12C5-4E4F-B737-66C907ADDA5F}" dt="2024-11-19T05:59:40.092" v="152" actId="20577"/>
        <pc:sldMkLst>
          <pc:docMk/>
          <pc:sldMk cId="394294336" sldId="267"/>
        </pc:sldMkLst>
        <pc:spChg chg="mod">
          <ac:chgData name="Shahbaz Chaudhary" userId="fef21e47db54da50" providerId="LiveId" clId="{59F1D27B-12C5-4E4F-B737-66C907ADDA5F}" dt="2024-11-19T05:39:08.032" v="24" actId="113"/>
          <ac:spMkLst>
            <pc:docMk/>
            <pc:sldMk cId="394294336" sldId="267"/>
            <ac:spMk id="2" creationId="{0EDFAC8D-1FA1-C402-480E-833CDFA76B98}"/>
          </ac:spMkLst>
        </pc:spChg>
      </pc:sldChg>
      <pc:sldChg chg="addSp delSp modSp mod">
        <pc:chgData name="Shahbaz Chaudhary" userId="fef21e47db54da50" providerId="LiveId" clId="{59F1D27B-12C5-4E4F-B737-66C907ADDA5F}" dt="2024-11-19T05:59:44.637" v="158" actId="478"/>
        <pc:sldMkLst>
          <pc:docMk/>
          <pc:sldMk cId="2335098605" sldId="268"/>
        </pc:sldMkLst>
        <pc:spChg chg="mod">
          <ac:chgData name="Shahbaz Chaudhary" userId="fef21e47db54da50" providerId="LiveId" clId="{59F1D27B-12C5-4E4F-B737-66C907ADDA5F}" dt="2024-11-19T05:40:37.052" v="33" actId="20577"/>
          <ac:spMkLst>
            <pc:docMk/>
            <pc:sldMk cId="2335098605" sldId="268"/>
            <ac:spMk id="2" creationId="{2AF331AC-FF45-F932-0C41-6745522AB9EF}"/>
          </ac:spMkLst>
        </pc:spChg>
        <pc:spChg chg="mod">
          <ac:chgData name="Shahbaz Chaudhary" userId="fef21e47db54da50" providerId="LiveId" clId="{59F1D27B-12C5-4E4F-B737-66C907ADDA5F}" dt="2024-11-19T05:59:41.149" v="153" actId="1036"/>
          <ac:spMkLst>
            <pc:docMk/>
            <pc:sldMk cId="2335098605" sldId="268"/>
            <ac:spMk id="7" creationId="{DED2411D-6BBB-990F-D5F7-5D5B1E2A824E}"/>
          </ac:spMkLst>
        </pc:spChg>
        <pc:picChg chg="add del mod">
          <ac:chgData name="Shahbaz Chaudhary" userId="fef21e47db54da50" providerId="LiveId" clId="{59F1D27B-12C5-4E4F-B737-66C907ADDA5F}" dt="2024-11-19T05:59:43.978" v="157" actId="22"/>
          <ac:picMkLst>
            <pc:docMk/>
            <pc:sldMk cId="2335098605" sldId="268"/>
            <ac:picMk id="4" creationId="{B6A204C0-04CD-3564-DFD9-50FDEA68B093}"/>
          </ac:picMkLst>
        </pc:picChg>
        <pc:picChg chg="add del">
          <ac:chgData name="Shahbaz Chaudhary" userId="fef21e47db54da50" providerId="LiveId" clId="{59F1D27B-12C5-4E4F-B737-66C907ADDA5F}" dt="2024-11-19T05:59:44.637" v="158" actId="478"/>
          <ac:picMkLst>
            <pc:docMk/>
            <pc:sldMk cId="2335098605" sldId="268"/>
            <ac:picMk id="6" creationId="{E23F9E9A-179E-F853-4E5E-CF7C71FBA524}"/>
          </ac:picMkLst>
        </pc:picChg>
      </pc:sldChg>
      <pc:sldChg chg="addSp delSp modSp add mod">
        <pc:chgData name="Shahbaz Chaudhary" userId="fef21e47db54da50" providerId="LiveId" clId="{59F1D27B-12C5-4E4F-B737-66C907ADDA5F}" dt="2024-11-19T06:07:50.153" v="219" actId="14861"/>
        <pc:sldMkLst>
          <pc:docMk/>
          <pc:sldMk cId="1324200523" sldId="280"/>
        </pc:sldMkLst>
        <pc:spChg chg="mod">
          <ac:chgData name="Shahbaz Chaudhary" userId="fef21e47db54da50" providerId="LiveId" clId="{59F1D27B-12C5-4E4F-B737-66C907ADDA5F}" dt="2024-11-19T06:01:00.853" v="202" actId="20577"/>
          <ac:spMkLst>
            <pc:docMk/>
            <pc:sldMk cId="1324200523" sldId="280"/>
            <ac:spMk id="2" creationId="{0EDFAC8D-1FA1-C402-480E-833CDFA76B98}"/>
          </ac:spMkLst>
        </pc:spChg>
        <pc:spChg chg="add del">
          <ac:chgData name="Shahbaz Chaudhary" userId="fef21e47db54da50" providerId="LiveId" clId="{59F1D27B-12C5-4E4F-B737-66C907ADDA5F}" dt="2024-11-19T06:02:24.890" v="204" actId="22"/>
          <ac:spMkLst>
            <pc:docMk/>
            <pc:sldMk cId="1324200523" sldId="280"/>
            <ac:spMk id="4" creationId="{6C30F41B-08A2-BB07-AE42-40D8495BD819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8" creationId="{5E99CA27-6410-D1A2-E5A9-98A46FCC3515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9" creationId="{766DD2A2-4E9B-E20C-D0EA-3EDF5BFA9895}"/>
          </ac:spMkLst>
        </pc:spChg>
        <pc:spChg chg="add del">
          <ac:chgData name="Shahbaz Chaudhary" userId="fef21e47db54da50" providerId="LiveId" clId="{59F1D27B-12C5-4E4F-B737-66C907ADDA5F}" dt="2024-11-19T06:03:27.553" v="206" actId="22"/>
          <ac:spMkLst>
            <pc:docMk/>
            <pc:sldMk cId="1324200523" sldId="280"/>
            <ac:spMk id="10" creationId="{20B5802B-E87E-65FB-4A76-CC0702506335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11" creationId="{ADED6D95-ED31-D3AC-EBDA-A4D4D908A60B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12" creationId="{EB1DC4A7-5C3D-CEBB-BF96-0909ADC3DCBE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16" creationId="{D46750FD-E3E4-ACEE-F578-1A237BB72492}"/>
          </ac:spMkLst>
        </pc:spChg>
        <pc:spChg chg="add mod">
          <ac:chgData name="Shahbaz Chaudhary" userId="fef21e47db54da50" providerId="LiveId" clId="{59F1D27B-12C5-4E4F-B737-66C907ADDA5F}" dt="2024-11-19T06:07:29.503" v="218" actId="1076"/>
          <ac:spMkLst>
            <pc:docMk/>
            <pc:sldMk cId="1324200523" sldId="280"/>
            <ac:spMk id="17" creationId="{524869F8-CF5A-5911-1CC0-2FAEC8CDBFE1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19" creationId="{EAE41324-04B1-4B5F-D099-8BA0B3C29BD9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21" creationId="{E39A7224-7412-50D8-9D26-95ADA2EDA588}"/>
          </ac:spMkLst>
        </pc:spChg>
        <pc:spChg chg="del">
          <ac:chgData name="Shahbaz Chaudhary" userId="fef21e47db54da50" providerId="LiveId" clId="{59F1D27B-12C5-4E4F-B737-66C907ADDA5F}" dt="2024-11-19T06:00:51.243" v="161" actId="478"/>
          <ac:spMkLst>
            <pc:docMk/>
            <pc:sldMk cId="1324200523" sldId="280"/>
            <ac:spMk id="22" creationId="{42BCDF13-E3BA-D23D-E1A2-8EE39AECDB0A}"/>
          </ac:spMkLst>
        </pc:spChg>
        <pc:picChg chg="del">
          <ac:chgData name="Shahbaz Chaudhary" userId="fef21e47db54da50" providerId="LiveId" clId="{59F1D27B-12C5-4E4F-B737-66C907ADDA5F}" dt="2024-11-19T06:00:46.435" v="160" actId="478"/>
          <ac:picMkLst>
            <pc:docMk/>
            <pc:sldMk cId="1324200523" sldId="280"/>
            <ac:picMk id="5" creationId="{914FCBDF-36EE-4B6B-055D-23A31E5EA7E1}"/>
          </ac:picMkLst>
        </pc:picChg>
        <pc:picChg chg="add mod">
          <ac:chgData name="Shahbaz Chaudhary" userId="fef21e47db54da50" providerId="LiveId" clId="{59F1D27B-12C5-4E4F-B737-66C907ADDA5F}" dt="2024-11-19T06:07:50.153" v="219" actId="14861"/>
          <ac:picMkLst>
            <pc:docMk/>
            <pc:sldMk cId="1324200523" sldId="280"/>
            <ac:picMk id="23" creationId="{CDC13CC8-77A9-DB6E-6EEE-0F9FE1ACBDAB}"/>
          </ac:picMkLst>
        </pc:picChg>
        <pc:cxnChg chg="del">
          <ac:chgData name="Shahbaz Chaudhary" userId="fef21e47db54da50" providerId="LiveId" clId="{59F1D27B-12C5-4E4F-B737-66C907ADDA5F}" dt="2024-11-19T06:00:51.243" v="161" actId="478"/>
          <ac:cxnSpMkLst>
            <pc:docMk/>
            <pc:sldMk cId="1324200523" sldId="280"/>
            <ac:cxnSpMk id="7" creationId="{5E3F10FF-2558-CEBD-A891-BE0951101AE2}"/>
          </ac:cxnSpMkLst>
        </pc:cxnChg>
        <pc:cxnChg chg="del mod">
          <ac:chgData name="Shahbaz Chaudhary" userId="fef21e47db54da50" providerId="LiveId" clId="{59F1D27B-12C5-4E4F-B737-66C907ADDA5F}" dt="2024-11-19T06:00:51.243" v="161" actId="478"/>
          <ac:cxnSpMkLst>
            <pc:docMk/>
            <pc:sldMk cId="1324200523" sldId="280"/>
            <ac:cxnSpMk id="13" creationId="{0FBF2718-31A0-C685-C817-280615134FB9}"/>
          </ac:cxnSpMkLst>
        </pc:cxnChg>
        <pc:cxnChg chg="del">
          <ac:chgData name="Shahbaz Chaudhary" userId="fef21e47db54da50" providerId="LiveId" clId="{59F1D27B-12C5-4E4F-B737-66C907ADDA5F}" dt="2024-11-19T06:00:51.243" v="161" actId="478"/>
          <ac:cxnSpMkLst>
            <pc:docMk/>
            <pc:sldMk cId="1324200523" sldId="280"/>
            <ac:cxnSpMk id="15" creationId="{F7358A8E-1B9F-F7CA-6388-3E1464B12970}"/>
          </ac:cxnSpMkLst>
        </pc:cxnChg>
        <pc:cxnChg chg="del">
          <ac:chgData name="Shahbaz Chaudhary" userId="fef21e47db54da50" providerId="LiveId" clId="{59F1D27B-12C5-4E4F-B737-66C907ADDA5F}" dt="2024-11-19T06:00:51.243" v="161" actId="478"/>
          <ac:cxnSpMkLst>
            <pc:docMk/>
            <pc:sldMk cId="1324200523" sldId="280"/>
            <ac:cxnSpMk id="20" creationId="{AD8CBA3C-DC07-8775-8185-E69E02BB5BAF}"/>
          </ac:cxnSpMkLst>
        </pc:cxnChg>
      </pc:sldChg>
      <pc:sldChg chg="addSp delSp modSp add mod">
        <pc:chgData name="Shahbaz Chaudhary" userId="fef21e47db54da50" providerId="LiveId" clId="{59F1D27B-12C5-4E4F-B737-66C907ADDA5F}" dt="2024-11-19T06:19:16.214" v="731" actId="207"/>
        <pc:sldMkLst>
          <pc:docMk/>
          <pc:sldMk cId="1752995467" sldId="281"/>
        </pc:sldMkLst>
        <pc:spChg chg="mod">
          <ac:chgData name="Shahbaz Chaudhary" userId="fef21e47db54da50" providerId="LiveId" clId="{59F1D27B-12C5-4E4F-B737-66C907ADDA5F}" dt="2024-11-19T06:11:34.420" v="246" actId="20577"/>
          <ac:spMkLst>
            <pc:docMk/>
            <pc:sldMk cId="1752995467" sldId="281"/>
            <ac:spMk id="2" creationId="{7BE552AD-EDFD-92C3-0B38-63394FF40FA0}"/>
          </ac:spMkLst>
        </pc:spChg>
        <pc:spChg chg="del">
          <ac:chgData name="Shahbaz Chaudhary" userId="fef21e47db54da50" providerId="LiveId" clId="{59F1D27B-12C5-4E4F-B737-66C907ADDA5F}" dt="2024-11-19T06:11:42.162" v="247" actId="478"/>
          <ac:spMkLst>
            <pc:docMk/>
            <pc:sldMk cId="1752995467" sldId="281"/>
            <ac:spMk id="3" creationId="{AFCFE1BB-F485-F41C-DE4C-9A5C93828A1A}"/>
          </ac:spMkLst>
        </pc:spChg>
        <pc:spChg chg="mod">
          <ac:chgData name="Shahbaz Chaudhary" userId="fef21e47db54da50" providerId="LiveId" clId="{59F1D27B-12C5-4E4F-B737-66C907ADDA5F}" dt="2024-11-19T06:19:16.214" v="731" actId="207"/>
          <ac:spMkLst>
            <pc:docMk/>
            <pc:sldMk cId="1752995467" sldId="281"/>
            <ac:spMk id="4" creationId="{41981000-39E2-14CB-5D63-2375F17D1DE7}"/>
          </ac:spMkLst>
        </pc:spChg>
        <pc:picChg chg="add mod">
          <ac:chgData name="Shahbaz Chaudhary" userId="fef21e47db54da50" providerId="LiveId" clId="{59F1D27B-12C5-4E4F-B737-66C907ADDA5F}" dt="2024-11-19T06:15:04.159" v="449" actId="14861"/>
          <ac:picMkLst>
            <pc:docMk/>
            <pc:sldMk cId="1752995467" sldId="281"/>
            <ac:picMk id="7" creationId="{2DABC490-8888-D146-661E-A3DE7E8C9C55}"/>
          </ac:picMkLst>
        </pc:picChg>
        <pc:cxnChg chg="del">
          <ac:chgData name="Shahbaz Chaudhary" userId="fef21e47db54da50" providerId="LiveId" clId="{59F1D27B-12C5-4E4F-B737-66C907ADDA5F}" dt="2024-11-19T06:11:42.162" v="247" actId="478"/>
          <ac:cxnSpMkLst>
            <pc:docMk/>
            <pc:sldMk cId="1752995467" sldId="281"/>
            <ac:cxnSpMk id="6" creationId="{9EA8B42E-0D7C-D143-552C-1DDE24A82F30}"/>
          </ac:cxnSpMkLst>
        </pc:cxnChg>
      </pc:sldChg>
      <pc:sldChg chg="addSp delSp modSp add mod">
        <pc:chgData name="Shahbaz Chaudhary" userId="fef21e47db54da50" providerId="LiveId" clId="{59F1D27B-12C5-4E4F-B737-66C907ADDA5F}" dt="2024-11-19T06:35:16.491" v="843" actId="1036"/>
        <pc:sldMkLst>
          <pc:docMk/>
          <pc:sldMk cId="3979796534" sldId="282"/>
        </pc:sldMkLst>
        <pc:spChg chg="mod">
          <ac:chgData name="Shahbaz Chaudhary" userId="fef21e47db54da50" providerId="LiveId" clId="{59F1D27B-12C5-4E4F-B737-66C907ADDA5F}" dt="2024-11-19T06:23:44.982" v="768" actId="5793"/>
          <ac:spMkLst>
            <pc:docMk/>
            <pc:sldMk cId="3979796534" sldId="282"/>
            <ac:spMk id="2" creationId="{7BE552AD-EDFD-92C3-0B38-63394FF40FA0}"/>
          </ac:spMkLst>
        </pc:spChg>
        <pc:spChg chg="del">
          <ac:chgData name="Shahbaz Chaudhary" userId="fef21e47db54da50" providerId="LiveId" clId="{59F1D27B-12C5-4E4F-B737-66C907ADDA5F}" dt="2024-11-19T06:23:20.187" v="753" actId="478"/>
          <ac:spMkLst>
            <pc:docMk/>
            <pc:sldMk cId="3979796534" sldId="282"/>
            <ac:spMk id="4" creationId="{41981000-39E2-14CB-5D63-2375F17D1DE7}"/>
          </ac:spMkLst>
        </pc:spChg>
        <pc:picChg chg="add mod modCrop">
          <ac:chgData name="Shahbaz Chaudhary" userId="fef21e47db54da50" providerId="LiveId" clId="{59F1D27B-12C5-4E4F-B737-66C907ADDA5F}" dt="2024-11-19T06:34:56.883" v="784" actId="1076"/>
          <ac:picMkLst>
            <pc:docMk/>
            <pc:sldMk cId="3979796534" sldId="282"/>
            <ac:picMk id="5" creationId="{908AD81E-9A86-F30E-E9B6-B63144CCC239}"/>
          </ac:picMkLst>
        </pc:picChg>
        <pc:picChg chg="del">
          <ac:chgData name="Shahbaz Chaudhary" userId="fef21e47db54da50" providerId="LiveId" clId="{59F1D27B-12C5-4E4F-B737-66C907ADDA5F}" dt="2024-11-19T06:21:19.949" v="751" actId="478"/>
          <ac:picMkLst>
            <pc:docMk/>
            <pc:sldMk cId="3979796534" sldId="282"/>
            <ac:picMk id="7" creationId="{2DABC490-8888-D146-661E-A3DE7E8C9C55}"/>
          </ac:picMkLst>
        </pc:picChg>
        <pc:picChg chg="add mod modCrop">
          <ac:chgData name="Shahbaz Chaudhary" userId="fef21e47db54da50" providerId="LiveId" clId="{59F1D27B-12C5-4E4F-B737-66C907ADDA5F}" dt="2024-11-19T06:35:16.491" v="843" actId="1036"/>
          <ac:picMkLst>
            <pc:docMk/>
            <pc:sldMk cId="3979796534" sldId="282"/>
            <ac:picMk id="8" creationId="{EE9106A0-B2FC-A90D-1F36-4824EE540698}"/>
          </ac:picMkLst>
        </pc:picChg>
        <pc:picChg chg="add mod modCrop">
          <ac:chgData name="Shahbaz Chaudhary" userId="fef21e47db54da50" providerId="LiveId" clId="{59F1D27B-12C5-4E4F-B737-66C907ADDA5F}" dt="2024-11-19T06:35:05.424" v="808" actId="1035"/>
          <ac:picMkLst>
            <pc:docMk/>
            <pc:sldMk cId="3979796534" sldId="282"/>
            <ac:picMk id="9" creationId="{94317491-0A8D-1CFC-70C9-A04E52215A37}"/>
          </ac:picMkLst>
        </pc:picChg>
      </pc:sldChg>
      <pc:sldChg chg="delSp modSp add mod ord">
        <pc:chgData name="Shahbaz Chaudhary" userId="fef21e47db54da50" providerId="LiveId" clId="{59F1D27B-12C5-4E4F-B737-66C907ADDA5F}" dt="2024-11-19T07:06:50.089" v="1134" actId="20577"/>
        <pc:sldMkLst>
          <pc:docMk/>
          <pc:sldMk cId="2436012039" sldId="283"/>
        </pc:sldMkLst>
        <pc:spChg chg="mod">
          <ac:chgData name="Shahbaz Chaudhary" userId="fef21e47db54da50" providerId="LiveId" clId="{59F1D27B-12C5-4E4F-B737-66C907ADDA5F}" dt="2024-11-19T07:04:58.906" v="895" actId="20577"/>
          <ac:spMkLst>
            <pc:docMk/>
            <pc:sldMk cId="2436012039" sldId="283"/>
            <ac:spMk id="2" creationId="{7BE552AD-EDFD-92C3-0B38-63394FF40FA0}"/>
          </ac:spMkLst>
        </pc:spChg>
        <pc:spChg chg="mod">
          <ac:chgData name="Shahbaz Chaudhary" userId="fef21e47db54da50" providerId="LiveId" clId="{59F1D27B-12C5-4E4F-B737-66C907ADDA5F}" dt="2024-11-19T07:06:50.089" v="1134" actId="20577"/>
          <ac:spMkLst>
            <pc:docMk/>
            <pc:sldMk cId="2436012039" sldId="283"/>
            <ac:spMk id="4" creationId="{41981000-39E2-14CB-5D63-2375F17D1DE7}"/>
          </ac:spMkLst>
        </pc:spChg>
        <pc:picChg chg="del">
          <ac:chgData name="Shahbaz Chaudhary" userId="fef21e47db54da50" providerId="LiveId" clId="{59F1D27B-12C5-4E4F-B737-66C907ADDA5F}" dt="2024-11-19T07:05:01.289" v="896" actId="478"/>
          <ac:picMkLst>
            <pc:docMk/>
            <pc:sldMk cId="2436012039" sldId="283"/>
            <ac:picMk id="7" creationId="{2DABC490-8888-D146-661E-A3DE7E8C9C55}"/>
          </ac:picMkLst>
        </pc:picChg>
      </pc:sldChg>
      <pc:sldChg chg="addSp delSp modSp add mod">
        <pc:chgData name="Shahbaz Chaudhary" userId="fef21e47db54da50" providerId="LiveId" clId="{59F1D27B-12C5-4E4F-B737-66C907ADDA5F}" dt="2024-11-19T07:21:42.548" v="1309" actId="1036"/>
        <pc:sldMkLst>
          <pc:docMk/>
          <pc:sldMk cId="2016705794" sldId="284"/>
        </pc:sldMkLst>
        <pc:spChg chg="mod">
          <ac:chgData name="Shahbaz Chaudhary" userId="fef21e47db54da50" providerId="LiveId" clId="{59F1D27B-12C5-4E4F-B737-66C907ADDA5F}" dt="2024-11-19T07:16:16.948" v="1174" actId="2711"/>
          <ac:spMkLst>
            <pc:docMk/>
            <pc:sldMk cId="2016705794" sldId="284"/>
            <ac:spMk id="2" creationId="{7BE552AD-EDFD-92C3-0B38-63394FF40FA0}"/>
          </ac:spMkLst>
        </pc:spChg>
        <pc:spChg chg="del">
          <ac:chgData name="Shahbaz Chaudhary" userId="fef21e47db54da50" providerId="LiveId" clId="{59F1D27B-12C5-4E4F-B737-66C907ADDA5F}" dt="2024-11-19T07:16:33.620" v="1175" actId="478"/>
          <ac:spMkLst>
            <pc:docMk/>
            <pc:sldMk cId="2016705794" sldId="284"/>
            <ac:spMk id="4" creationId="{41981000-39E2-14CB-5D63-2375F17D1DE7}"/>
          </ac:spMkLst>
        </pc:spChg>
        <pc:spChg chg="add mod">
          <ac:chgData name="Shahbaz Chaudhary" userId="fef21e47db54da50" providerId="LiveId" clId="{59F1D27B-12C5-4E4F-B737-66C907ADDA5F}" dt="2024-11-19T07:19:49.572" v="1268" actId="255"/>
          <ac:spMkLst>
            <pc:docMk/>
            <pc:sldMk cId="2016705794" sldId="284"/>
            <ac:spMk id="10" creationId="{D38AD5F9-97EF-0452-EF2D-162AFCC48E7A}"/>
          </ac:spMkLst>
        </pc:spChg>
        <pc:spChg chg="add mod">
          <ac:chgData name="Shahbaz Chaudhary" userId="fef21e47db54da50" providerId="LiveId" clId="{59F1D27B-12C5-4E4F-B737-66C907ADDA5F}" dt="2024-11-19T07:21:42.548" v="1309" actId="1036"/>
          <ac:spMkLst>
            <pc:docMk/>
            <pc:sldMk cId="2016705794" sldId="284"/>
            <ac:spMk id="14" creationId="{B3ACC70E-9BDF-9FD3-D0C5-E604D6C767C5}"/>
          </ac:spMkLst>
        </pc:spChg>
        <pc:picChg chg="add mod">
          <ac:chgData name="Shahbaz Chaudhary" userId="fef21e47db54da50" providerId="LiveId" clId="{59F1D27B-12C5-4E4F-B737-66C907ADDA5F}" dt="2024-11-19T07:18:18.118" v="1198" actId="1076"/>
          <ac:picMkLst>
            <pc:docMk/>
            <pc:sldMk cId="2016705794" sldId="284"/>
            <ac:picMk id="5" creationId="{556FEC09-1CBD-E2CE-7814-F658FE830C6E}"/>
          </ac:picMkLst>
        </pc:picChg>
        <pc:picChg chg="add mod">
          <ac:chgData name="Shahbaz Chaudhary" userId="fef21e47db54da50" providerId="LiveId" clId="{59F1D27B-12C5-4E4F-B737-66C907ADDA5F}" dt="2024-11-19T07:18:13.261" v="1197" actId="1076"/>
          <ac:picMkLst>
            <pc:docMk/>
            <pc:sldMk cId="2016705794" sldId="284"/>
            <ac:picMk id="7" creationId="{E16D7446-2668-C6E8-E180-D5CAB13513E5}"/>
          </ac:picMkLst>
        </pc:picChg>
        <pc:cxnChg chg="add">
          <ac:chgData name="Shahbaz Chaudhary" userId="fef21e47db54da50" providerId="LiveId" clId="{59F1D27B-12C5-4E4F-B737-66C907ADDA5F}" dt="2024-11-19T07:18:32.419" v="1199" actId="11529"/>
          <ac:cxnSpMkLst>
            <pc:docMk/>
            <pc:sldMk cId="2016705794" sldId="284"/>
            <ac:cxnSpMk id="9" creationId="{324C6FF2-3D9A-24CD-6671-EC1FD3B65BCD}"/>
          </ac:cxnSpMkLst>
        </pc:cxnChg>
        <pc:cxnChg chg="add mod">
          <ac:chgData name="Shahbaz Chaudhary" userId="fef21e47db54da50" providerId="LiveId" clId="{59F1D27B-12C5-4E4F-B737-66C907ADDA5F}" dt="2024-11-19T07:20:32.907" v="1275" actId="14100"/>
          <ac:cxnSpMkLst>
            <pc:docMk/>
            <pc:sldMk cId="2016705794" sldId="284"/>
            <ac:cxnSpMk id="11" creationId="{5BB8A90C-A023-0E1C-EF37-F2DBBCC620D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50E4-9074-4DF5-8B01-0BB2C4E5C30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0CE19-A8CA-478E-942B-99850B04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a repository</a:t>
            </a:r>
            <a:br>
              <a:rPr lang="en-US" dirty="0"/>
            </a:br>
            <a:r>
              <a:rPr lang="en-US" sz="3100" dirty="0"/>
              <a:t>https://github.com/falconair/ProgrammingForAnalytics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1875354"/>
            <a:ext cx="7206248" cy="2944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169068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498264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426488" y="5620593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https://github.com/falconair/ProgrammingForAnalytics.git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b="1" dirty="0">
                <a:latin typeface="Consolas" panose="020B0609020204030204" pitchFamily="49" charset="0"/>
              </a:rPr>
              <a:t>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CBDF-36EE-4B6B-055D-23A31E5E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51" y="3429000"/>
            <a:ext cx="7320008" cy="303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Jupyter</a:t>
            </a:r>
            <a:r>
              <a:rPr lang="en-US" dirty="0"/>
              <a:t> notebooks are just JSON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869F8-CF5A-5911-1CC0-2FAEC8CDBFE1}"/>
              </a:ext>
            </a:extLst>
          </p:cNvPr>
          <p:cNvSpPr txBox="1"/>
          <p:nvPr/>
        </p:nvSpPr>
        <p:spPr>
          <a:xfrm>
            <a:off x="7439908" y="2099519"/>
            <a:ext cx="4571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"cells"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 Let's set up your 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envrionment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"### Import necessary libraries </a:t>
            </a:r>
            <a:r>
              <a:rPr lang="en-US" sz="1200" b="0" dirty="0">
                <a:solidFill>
                  <a:srgbClr val="9E7BB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"*(click the *play* button in the toolbar above to execute a cell)*"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C13CC8-77A9-DB6E-6EEE-0F9FE1A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25483" cy="462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20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31AC-FF45-F932-0C41-6745522A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 update README.md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9E9A-179E-F853-4E5E-CF7C71FB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26" y="1504069"/>
            <a:ext cx="5068007" cy="3143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D2411D-6BBB-990F-D5F7-5D5B1E2A824E}"/>
              </a:ext>
            </a:extLst>
          </p:cNvPr>
          <p:cNvSpPr txBox="1">
            <a:spLocks/>
          </p:cNvSpPr>
          <p:nvPr/>
        </p:nvSpPr>
        <p:spPr>
          <a:xfrm>
            <a:off x="838200" y="469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 also update README.md</a:t>
            </a:r>
          </a:p>
        </p:txBody>
      </p:sp>
    </p:spTree>
    <p:extLst>
      <p:ext uri="{BB962C8B-B14F-4D97-AF65-F5344CB8AC3E}">
        <p14:creationId xmlns:p14="http://schemas.microsoft.com/office/powerpoint/2010/main" val="233509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BB74-E247-5F2F-122C-884B4939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74" y="3512131"/>
            <a:ext cx="6258798" cy="1962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</p:spTree>
    <p:extLst>
      <p:ext uri="{BB962C8B-B14F-4D97-AF65-F5344CB8AC3E}">
        <p14:creationId xmlns:p14="http://schemas.microsoft.com/office/powerpoint/2010/main" val="411545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C58DC-82CD-6709-2FDC-AF15A125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658178"/>
            <a:ext cx="7011378" cy="246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330724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with </a:t>
            </a:r>
            <a:r>
              <a:rPr lang="en-US" dirty="0">
                <a:latin typeface="Consolas" panose="020B0609020204030204" pitchFamily="49" charset="0"/>
              </a:rPr>
              <a:t>git diff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D62B3-2FF2-2F68-8F49-3793B143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437391"/>
            <a:ext cx="9640645" cy="2800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06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resolve the merge conflict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603D-78E1-CD53-D68F-178ED404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05" y="3264649"/>
            <a:ext cx="6354062" cy="3334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54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by manually picking changes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AD6E-796F-75B1-E46B-5A0F8DDA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3401561"/>
            <a:ext cx="8440328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95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your work with </a:t>
            </a:r>
            <a:r>
              <a:rPr lang="en-US" dirty="0">
                <a:latin typeface="Consolas" panose="020B0609020204030204" pitchFamily="49" charset="0"/>
              </a:rPr>
              <a:t>git commit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3324225" y="1690688"/>
            <a:ext cx="84420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software packages require periodic use of a “save” command to make sure your work is not lost when the application closes.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Similarly,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records all changes in a chronological manner. Since git doesn’t over-write snapshots, annotating the save with a comment provide a log book of changes.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BC490-8888-D146-661E-A3DE7E8C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7" y="1690688"/>
            <a:ext cx="2324424" cy="36581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99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</a:t>
            </a:r>
            <a:r>
              <a:rPr lang="en-US" dirty="0">
                <a:latin typeface="Consolas" panose="020B0609020204030204" pitchFamily="49" charset="0"/>
              </a:rPr>
              <a:t>git commit – m “…”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AD81E-9A86-F30E-E9B6-B63144CC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95"/>
          <a:stretch/>
        </p:blipFill>
        <p:spPr>
          <a:xfrm>
            <a:off x="996042" y="2808031"/>
            <a:ext cx="4912275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106A0-B2FC-A90D-1F36-4824EE54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8567"/>
          <a:stretch/>
        </p:blipFill>
        <p:spPr>
          <a:xfrm>
            <a:off x="6910799" y="2240575"/>
            <a:ext cx="4530184" cy="1769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17491-0A8D-1CFC-70C9-A04E52215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993"/>
          <a:stretch/>
        </p:blipFill>
        <p:spPr>
          <a:xfrm>
            <a:off x="6910799" y="3724012"/>
            <a:ext cx="4530184" cy="20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D80-CB44-017A-52D2-68B27A2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i="1" dirty="0"/>
              <a:t>distributed</a:t>
            </a:r>
            <a:r>
              <a:rPr lang="en-US" dirty="0"/>
              <a:t> version control system</a:t>
            </a:r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84F241CF-3E45-A0CA-C5EC-2C4D43DA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634" y="2259531"/>
            <a:ext cx="914400" cy="914400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8376052-85DA-F9BC-A2E9-DA3BB743E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103" y="4417428"/>
            <a:ext cx="1934678" cy="1934678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339CD682-116A-7DE8-C3CD-CBD644758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322" y="1083644"/>
            <a:ext cx="3776312" cy="3776312"/>
          </a:xfrm>
          <a:prstGeom prst="rect">
            <a:avLst/>
          </a:prstGeom>
        </p:spPr>
      </p:pic>
      <p:pic>
        <p:nvPicPr>
          <p:cNvPr id="9" name="Graphic 8" descr="Connections outline">
            <a:extLst>
              <a:ext uri="{FF2B5EF4-FFF2-40B4-BE49-F238E27FC236}">
                <a16:creationId xmlns:a16="http://schemas.microsoft.com/office/drawing/2014/main" id="{A23156BD-A6DB-8B49-6E65-D657C16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572" y="5066735"/>
            <a:ext cx="511740" cy="51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1C7C9-7D41-2C76-9272-795E6936EEAA}"/>
              </a:ext>
            </a:extLst>
          </p:cNvPr>
          <p:cNvSpPr txBox="1"/>
          <p:nvPr/>
        </p:nvSpPr>
        <p:spPr>
          <a:xfrm>
            <a:off x="838200" y="2274633"/>
            <a:ext cx="570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clone</a:t>
            </a:r>
            <a:r>
              <a:rPr lang="en-US" dirty="0"/>
              <a:t> a repository, you are pulling down all the files </a:t>
            </a:r>
            <a:r>
              <a:rPr lang="en-US" i="1" dirty="0"/>
              <a:t>and their history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then operate only on the </a:t>
            </a:r>
            <a:r>
              <a:rPr lang="en-US" i="1" dirty="0"/>
              <a:t>local </a:t>
            </a:r>
            <a:r>
              <a:rPr lang="en-US" dirty="0"/>
              <a:t>copy. If you want to sync the changes, you have to explicitly </a:t>
            </a:r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the changes back.</a:t>
            </a:r>
          </a:p>
          <a:p>
            <a:endParaRPr lang="en-US" dirty="0"/>
          </a:p>
          <a:p>
            <a:r>
              <a:rPr lang="en-US" dirty="0"/>
              <a:t>Git operates as a giant network of peers, not as a remote/local hierarchy</a:t>
            </a:r>
          </a:p>
        </p:txBody>
      </p:sp>
    </p:spTree>
    <p:extLst>
      <p:ext uri="{BB962C8B-B14F-4D97-AF65-F5344CB8AC3E}">
        <p14:creationId xmlns:p14="http://schemas.microsoft.com/office/powerpoint/2010/main" val="264145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send your changes to GitHub via </a:t>
            </a:r>
            <a:r>
              <a:rPr lang="en-US" dirty="0">
                <a:latin typeface="Consolas" panose="020B0609020204030204" pitchFamily="49" charset="0"/>
              </a:rPr>
              <a:t>git push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838200" y="1865616"/>
            <a:ext cx="1072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only records changes on your local computer. 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share your changes with your colleague or protect them against local machine failure, you must send your changes to a remote server with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1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nsolas" panose="020B0609020204030204" pitchFamily="49" charset="0"/>
              </a:rPr>
              <a:t>clone, pull, diff, commit, push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556FEC09-1CBD-E2CE-7814-F658FE83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086" y="2711570"/>
            <a:ext cx="1641894" cy="1641894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E16D7446-2668-C6E8-E180-D5CAB1351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743" y="3075317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4C6FF2-3D9A-24CD-6671-EC1FD3B65BCD}"/>
              </a:ext>
            </a:extLst>
          </p:cNvPr>
          <p:cNvCxnSpPr/>
          <p:nvPr/>
        </p:nvCxnSpPr>
        <p:spPr>
          <a:xfrm flipV="1">
            <a:off x="4511615" y="2967487"/>
            <a:ext cx="3377244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8AD5F9-97EF-0452-EF2D-162AFCC48E7A}"/>
              </a:ext>
            </a:extLst>
          </p:cNvPr>
          <p:cNvSpPr txBox="1"/>
          <p:nvPr/>
        </p:nvSpPr>
        <p:spPr>
          <a:xfrm rot="21362268">
            <a:off x="5208577" y="280315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&lt;repo&gt;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8A90C-A023-0E1C-EF37-F2DBBCC620D5}"/>
              </a:ext>
            </a:extLst>
          </p:cNvPr>
          <p:cNvCxnSpPr>
            <a:cxnSpLocks/>
          </p:cNvCxnSpPr>
          <p:nvPr/>
        </p:nvCxnSpPr>
        <p:spPr>
          <a:xfrm flipH="1">
            <a:off x="4511615" y="3092570"/>
            <a:ext cx="3377244" cy="23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ACC70E-9BDF-9FD3-D0C5-E604D6C767C5}"/>
              </a:ext>
            </a:extLst>
          </p:cNvPr>
          <p:cNvSpPr txBox="1"/>
          <p:nvPr/>
        </p:nvSpPr>
        <p:spPr>
          <a:xfrm rot="21362268">
            <a:off x="4940120" y="3161473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Downloads the repo to laptop</a:t>
            </a:r>
          </a:p>
        </p:txBody>
      </p:sp>
    </p:spTree>
    <p:extLst>
      <p:ext uri="{BB962C8B-B14F-4D97-AF65-F5344CB8AC3E}">
        <p14:creationId xmlns:p14="http://schemas.microsoft.com/office/powerpoint/2010/main" val="201670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repo, </a:t>
            </a:r>
            <a:r>
              <a:rPr lang="en-US" dirty="0">
                <a:latin typeface="Consolas" panose="020B0609020204030204" pitchFamily="49" charset="0"/>
              </a:rPr>
              <a:t>git commit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631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5" y="1589482"/>
            <a:ext cx="3751015" cy="301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A8E14-471B-1FF5-E71E-F9F7A6C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52" y="5078186"/>
            <a:ext cx="9729718" cy="83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3E61358-0533-3AA7-1196-016CBFFE4947}"/>
              </a:ext>
            </a:extLst>
          </p:cNvPr>
          <p:cNvSpPr/>
          <p:nvPr/>
        </p:nvSpPr>
        <p:spPr>
          <a:xfrm rot="6118333">
            <a:off x="7048376" y="3606281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A547222-6DC6-6AFA-51B5-AFD6ADF7A6A1}"/>
              </a:ext>
            </a:extLst>
          </p:cNvPr>
          <p:cNvSpPr/>
          <p:nvPr/>
        </p:nvSpPr>
        <p:spPr>
          <a:xfrm rot="2138384">
            <a:off x="10282112" y="5627139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BA93-CE1B-72EE-5D73-9316E065EF3E}"/>
              </a:ext>
            </a:extLst>
          </p:cNvPr>
          <p:cNvSpPr txBox="1"/>
          <p:nvPr/>
        </p:nvSpPr>
        <p:spPr>
          <a:xfrm>
            <a:off x="6096000" y="400661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“Commit” file to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BAD01-8E32-6198-0C15-EFD6AF7AA060}"/>
              </a:ext>
            </a:extLst>
          </p:cNvPr>
          <p:cNvSpPr txBox="1"/>
          <p:nvPr/>
        </p:nvSpPr>
        <p:spPr>
          <a:xfrm>
            <a:off x="9379140" y="620063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“Push” file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958</TotalTime>
  <Words>973</Words>
  <Application>Microsoft Office PowerPoint</Application>
  <PresentationFormat>Widescreen</PresentationFormat>
  <Paragraphs>155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Consolas</vt:lpstr>
      <vt:lpstr>Georgia</vt:lpstr>
      <vt:lpstr>Office Theme</vt:lpstr>
      <vt:lpstr>Why do you need version control?</vt:lpstr>
      <vt:lpstr>1. Version control remembers history</vt:lpstr>
      <vt:lpstr>1. Version control remembers history</vt:lpstr>
      <vt:lpstr>2. A remote repository can serve as a backup</vt:lpstr>
      <vt:lpstr>2. A remote repository can serve as a backup</vt:lpstr>
      <vt:lpstr>3. A web-based service can make collaboration easier</vt:lpstr>
      <vt:lpstr>3. A web-based service can make collaboration easier</vt:lpstr>
      <vt:lpstr>4. GitHub is also the modern resume (along with Linked-In)</vt:lpstr>
      <vt:lpstr>Hands on keyboard …</vt:lpstr>
      <vt:lpstr>Install Git https://git-scm.com/downloads</vt:lpstr>
      <vt:lpstr>Clone a repository https://github.com/falconair/ProgrammingForAnalytics</vt:lpstr>
      <vt:lpstr>Get latest changes with git pull</vt:lpstr>
      <vt:lpstr>Reminder: Jupyter notebooks are just JSON</vt:lpstr>
      <vt:lpstr>You update README.md</vt:lpstr>
      <vt:lpstr>Get latest changes with git pull,again</vt:lpstr>
      <vt:lpstr>Get latest changes with git pull,again</vt:lpstr>
      <vt:lpstr>More detail with git diff</vt:lpstr>
      <vt:lpstr>Either resolve the merge conflict</vt:lpstr>
      <vt:lpstr>Sometimes by manually picking changes</vt:lpstr>
      <vt:lpstr>…or just overwrite the local file </vt:lpstr>
      <vt:lpstr>The story so far: git clone|pull|diff</vt:lpstr>
      <vt:lpstr>Save your work with git commit</vt:lpstr>
      <vt:lpstr>Two ways to do git commit – m “…”</vt:lpstr>
      <vt:lpstr>Git is a distributed version control system</vt:lpstr>
      <vt:lpstr>You must send your changes to GitHub via git push</vt:lpstr>
      <vt:lpstr>Recap: clone, pull, diff, commit, push</vt:lpstr>
      <vt:lpstr>Create a repo, git commit and git push to it</vt:lpstr>
      <vt:lpstr>For a future episode…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1</cp:revision>
  <dcterms:created xsi:type="dcterms:W3CDTF">2024-01-17T03:44:30Z</dcterms:created>
  <dcterms:modified xsi:type="dcterms:W3CDTF">2024-11-19T07:21:48Z</dcterms:modified>
</cp:coreProperties>
</file>