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81" r:id="rId23"/>
    <p:sldId id="282" r:id="rId24"/>
    <p:sldId id="279" r:id="rId25"/>
    <p:sldId id="283" r:id="rId26"/>
    <p:sldId id="284" r:id="rId27"/>
    <p:sldId id="278" r:id="rId28"/>
    <p:sldId id="275" r:id="rId29"/>
    <p:sldId id="27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Chaudhary" userId="fef21e47db54da50" providerId="LiveId" clId="{6BCFF7A7-4D68-452F-AFF1-E11E22A2B556}"/>
    <pc:docChg chg="modSld">
      <pc:chgData name="Shahbaz Chaudhary" userId="fef21e47db54da50" providerId="LiveId" clId="{6BCFF7A7-4D68-452F-AFF1-E11E22A2B556}" dt="2025-03-27T01:22:55.311" v="0" actId="20577"/>
      <pc:docMkLst>
        <pc:docMk/>
      </pc:docMkLst>
      <pc:sldChg chg="modSp mod">
        <pc:chgData name="Shahbaz Chaudhary" userId="fef21e47db54da50" providerId="LiveId" clId="{6BCFF7A7-4D68-452F-AFF1-E11E22A2B556}" dt="2025-03-27T01:22:55.311" v="0" actId="20577"/>
        <pc:sldMkLst>
          <pc:docMk/>
          <pc:sldMk cId="3519509199" sldId="261"/>
        </pc:sldMkLst>
        <pc:spChg chg="mod">
          <ac:chgData name="Shahbaz Chaudhary" userId="fef21e47db54da50" providerId="LiveId" clId="{6BCFF7A7-4D68-452F-AFF1-E11E22A2B556}" dt="2025-03-27T01:22:55.311" v="0" actId="20577"/>
          <ac:spMkLst>
            <pc:docMk/>
            <pc:sldMk cId="3519509199" sldId="261"/>
            <ac:spMk id="3" creationId="{E34D29E5-1FB4-BA1F-C920-6DF5254DD1E6}"/>
          </ac:spMkLst>
        </pc:spChg>
      </pc:sldChg>
    </pc:docChg>
  </pc:docChgLst>
  <pc:docChgLst>
    <pc:chgData name="Shahbaz Chaudhary" userId="fef21e47db54da50" providerId="LiveId" clId="{D58A60B7-084E-45CF-BD23-7CA072B788BD}"/>
    <pc:docChg chg="undo custSel addSld delSld modSld sldOrd modMainMaster">
      <pc:chgData name="Shahbaz Chaudhary" userId="fef21e47db54da50" providerId="LiveId" clId="{D58A60B7-084E-45CF-BD23-7CA072B788BD}" dt="2024-01-20T15:23:19.250" v="2812" actId="113"/>
      <pc:docMkLst>
        <pc:docMk/>
      </pc:docMkLst>
      <pc:sldChg chg="modSp mod">
        <pc:chgData name="Shahbaz Chaudhary" userId="fef21e47db54da50" providerId="LiveId" clId="{D58A60B7-084E-45CF-BD23-7CA072B788BD}" dt="2024-01-17T05:55:24.526" v="1203" actId="207"/>
        <pc:sldMkLst>
          <pc:docMk/>
          <pc:sldMk cId="1773993530" sldId="257"/>
        </pc:sldMkLst>
      </pc:sldChg>
      <pc:sldChg chg="modSp mod">
        <pc:chgData name="Shahbaz Chaudhary" userId="fef21e47db54da50" providerId="LiveId" clId="{D58A60B7-084E-45CF-BD23-7CA072B788BD}" dt="2024-01-17T05:53:45.617" v="1196" actId="207"/>
        <pc:sldMkLst>
          <pc:docMk/>
          <pc:sldMk cId="3486165762" sldId="258"/>
        </pc:sldMkLst>
      </pc:sldChg>
      <pc:sldChg chg="modSp mod">
        <pc:chgData name="Shahbaz Chaudhary" userId="fef21e47db54da50" providerId="LiveId" clId="{D58A60B7-084E-45CF-BD23-7CA072B788BD}" dt="2024-01-17T05:55:41.377" v="1204" actId="207"/>
        <pc:sldMkLst>
          <pc:docMk/>
          <pc:sldMk cId="3519509199" sldId="261"/>
        </pc:sldMkLst>
      </pc:sldChg>
      <pc:sldChg chg="modSp mod">
        <pc:chgData name="Shahbaz Chaudhary" userId="fef21e47db54da50" providerId="LiveId" clId="{D58A60B7-084E-45CF-BD23-7CA072B788BD}" dt="2024-01-17T05:55:50.938" v="1205" actId="207"/>
        <pc:sldMkLst>
          <pc:docMk/>
          <pc:sldMk cId="2298812892" sldId="263"/>
        </pc:sldMkLst>
      </pc:sldChg>
      <pc:sldChg chg="modSp new mod">
        <pc:chgData name="Shahbaz Chaudhary" userId="fef21e47db54da50" providerId="LiveId" clId="{D58A60B7-084E-45CF-BD23-7CA072B788BD}" dt="2024-01-17T04:30:23.555" v="37" actId="20577"/>
        <pc:sldMkLst>
          <pc:docMk/>
          <pc:sldMk cId="1037350149" sldId="264"/>
        </pc:sldMkLst>
      </pc:sldChg>
      <pc:sldChg chg="new del">
        <pc:chgData name="Shahbaz Chaudhary" userId="fef21e47db54da50" providerId="LiveId" clId="{D58A60B7-084E-45CF-BD23-7CA072B788BD}" dt="2024-01-17T04:29:51.245" v="1" actId="2696"/>
        <pc:sldMkLst>
          <pc:docMk/>
          <pc:sldMk cId="1519852007" sldId="264"/>
        </pc:sldMkLst>
      </pc:sldChg>
      <pc:sldChg chg="addSp delSp modSp new mod">
        <pc:chgData name="Shahbaz Chaudhary" userId="fef21e47db54da50" providerId="LiveId" clId="{D58A60B7-084E-45CF-BD23-7CA072B788BD}" dt="2024-01-20T15:23:19.250" v="2812" actId="113"/>
        <pc:sldMkLst>
          <pc:docMk/>
          <pc:sldMk cId="3781992523" sldId="265"/>
        </pc:sldMkLst>
      </pc:sldChg>
      <pc:sldChg chg="addSp modSp new mod">
        <pc:chgData name="Shahbaz Chaudhary" userId="fef21e47db54da50" providerId="LiveId" clId="{D58A60B7-084E-45CF-BD23-7CA072B788BD}" dt="2024-01-17T16:13:04.085" v="1211" actId="207"/>
        <pc:sldMkLst>
          <pc:docMk/>
          <pc:sldMk cId="271569197" sldId="266"/>
        </pc:sldMkLst>
      </pc:sldChg>
      <pc:sldChg chg="addSp delSp modSp new mod">
        <pc:chgData name="Shahbaz Chaudhary" userId="fef21e47db54da50" providerId="LiveId" clId="{D58A60B7-084E-45CF-BD23-7CA072B788BD}" dt="2024-01-17T05:20:41.424" v="697" actId="20577"/>
        <pc:sldMkLst>
          <pc:docMk/>
          <pc:sldMk cId="394294336" sldId="267"/>
        </pc:sldMkLst>
      </pc:sldChg>
      <pc:sldChg chg="addSp delSp modSp new mod">
        <pc:chgData name="Shahbaz Chaudhary" userId="fef21e47db54da50" providerId="LiveId" clId="{D58A60B7-084E-45CF-BD23-7CA072B788BD}" dt="2024-01-17T05:26:17.533" v="752" actId="1076"/>
        <pc:sldMkLst>
          <pc:docMk/>
          <pc:sldMk cId="2335098605" sldId="268"/>
        </pc:sldMkLst>
      </pc:sldChg>
      <pc:sldChg chg="addSp delSp modSp add mod ord">
        <pc:chgData name="Shahbaz Chaudhary" userId="fef21e47db54da50" providerId="LiveId" clId="{D58A60B7-084E-45CF-BD23-7CA072B788BD}" dt="2024-01-17T05:33:42.708" v="808" actId="478"/>
        <pc:sldMkLst>
          <pc:docMk/>
          <pc:sldMk cId="4115458080" sldId="269"/>
        </pc:sldMkLst>
      </pc:sldChg>
      <pc:sldChg chg="addSp delSp modSp add mod">
        <pc:chgData name="Shahbaz Chaudhary" userId="fef21e47db54da50" providerId="LiveId" clId="{D58A60B7-084E-45CF-BD23-7CA072B788BD}" dt="2024-01-17T05:57:34.159" v="1210" actId="207"/>
        <pc:sldMkLst>
          <pc:docMk/>
          <pc:sldMk cId="3307249859" sldId="270"/>
        </pc:sldMkLst>
      </pc:sldChg>
      <pc:sldChg chg="addSp delSp modSp add mod">
        <pc:chgData name="Shahbaz Chaudhary" userId="fef21e47db54da50" providerId="LiveId" clId="{D58A60B7-084E-45CF-BD23-7CA072B788BD}" dt="2024-01-17T05:39:26.844" v="864" actId="14861"/>
        <pc:sldMkLst>
          <pc:docMk/>
          <pc:sldMk cId="3840065364" sldId="271"/>
        </pc:sldMkLst>
      </pc:sldChg>
      <pc:sldChg chg="addSp delSp modSp add mod">
        <pc:chgData name="Shahbaz Chaudhary" userId="fef21e47db54da50" providerId="LiveId" clId="{D58A60B7-084E-45CF-BD23-7CA072B788BD}" dt="2024-01-17T05:45:32.087" v="916" actId="1076"/>
        <pc:sldMkLst>
          <pc:docMk/>
          <pc:sldMk cId="1962549041" sldId="272"/>
        </pc:sldMkLst>
      </pc:sldChg>
      <pc:sldChg chg="addSp delSp modSp add mod">
        <pc:chgData name="Shahbaz Chaudhary" userId="fef21e47db54da50" providerId="LiveId" clId="{D58A60B7-084E-45CF-BD23-7CA072B788BD}" dt="2024-01-17T05:45:48.344" v="955" actId="20577"/>
        <pc:sldMkLst>
          <pc:docMk/>
          <pc:sldMk cId="1676956924" sldId="273"/>
        </pc:sldMkLst>
      </pc:sldChg>
      <pc:sldChg chg="addSp modSp new mod">
        <pc:chgData name="Shahbaz Chaudhary" userId="fef21e47db54da50" providerId="LiveId" clId="{D58A60B7-084E-45CF-BD23-7CA072B788BD}" dt="2024-01-17T05:46:40.660" v="998" actId="1076"/>
        <pc:sldMkLst>
          <pc:docMk/>
          <pc:sldMk cId="1621642431" sldId="274"/>
        </pc:sldMkLst>
      </pc:sldChg>
      <pc:sldChg chg="modSp new mod">
        <pc:chgData name="Shahbaz Chaudhary" userId="fef21e47db54da50" providerId="LiveId" clId="{D58A60B7-084E-45CF-BD23-7CA072B788BD}" dt="2024-01-17T05:48:46.480" v="1023" actId="5793"/>
        <pc:sldMkLst>
          <pc:docMk/>
          <pc:sldMk cId="3770930230" sldId="275"/>
        </pc:sldMkLst>
      </pc:sldChg>
      <pc:sldChg chg="addSp modSp new mod">
        <pc:chgData name="Shahbaz Chaudhary" userId="fef21e47db54da50" providerId="LiveId" clId="{D58A60B7-084E-45CF-BD23-7CA072B788BD}" dt="2024-01-17T05:56:39.936" v="1208" actId="207"/>
        <pc:sldMkLst>
          <pc:docMk/>
          <pc:sldMk cId="258079637" sldId="276"/>
        </pc:sldMkLst>
      </pc:sldChg>
      <pc:sldChg chg="addSp modSp new mod">
        <pc:chgData name="Shahbaz Chaudhary" userId="fef21e47db54da50" providerId="LiveId" clId="{D58A60B7-084E-45CF-BD23-7CA072B788BD}" dt="2024-01-17T16:25:06.710" v="1762" actId="20577"/>
        <pc:sldMkLst>
          <pc:docMk/>
          <pc:sldMk cId="3791115765" sldId="277"/>
        </pc:sldMkLst>
      </pc:sldChg>
      <pc:sldChg chg="addSp modSp new mod">
        <pc:chgData name="Shahbaz Chaudhary" userId="fef21e47db54da50" providerId="LiveId" clId="{D58A60B7-084E-45CF-BD23-7CA072B788BD}" dt="2024-01-17T17:40:38.225" v="2258" actId="20577"/>
        <pc:sldMkLst>
          <pc:docMk/>
          <pc:sldMk cId="3977715652" sldId="278"/>
        </pc:sldMkLst>
      </pc:sldChg>
      <pc:sldChg chg="addSp modSp new mod">
        <pc:chgData name="Shahbaz Chaudhary" userId="fef21e47db54da50" providerId="LiveId" clId="{D58A60B7-084E-45CF-BD23-7CA072B788BD}" dt="2024-01-17T17:48:28.109" v="2811" actId="313"/>
        <pc:sldMkLst>
          <pc:docMk/>
          <pc:sldMk cId="2641454909" sldId="279"/>
        </pc:sldMkLst>
      </pc:sldChg>
      <pc:sldMasterChg chg="modSp modSldLayout">
        <pc:chgData name="Shahbaz Chaudhary" userId="fef21e47db54da50" providerId="LiveId" clId="{D58A60B7-084E-45CF-BD23-7CA072B788BD}" dt="2024-01-17T05:55:06.052" v="1202" actId="207"/>
        <pc:sldMasterMkLst>
          <pc:docMk/>
          <pc:sldMasterMk cId="3634292346" sldId="2147483672"/>
        </pc:sldMasterMkLst>
        <pc:sldLayoutChg chg="modSp">
          <pc:chgData name="Shahbaz Chaudhary" userId="fef21e47db54da50" providerId="LiveId" clId="{D58A60B7-084E-45CF-BD23-7CA072B788BD}" dt="2024-01-17T05:52:27.111" v="1190" actId="207"/>
          <pc:sldLayoutMkLst>
            <pc:docMk/>
            <pc:sldMasterMk cId="3634292346" sldId="2147483672"/>
            <pc:sldLayoutMk cId="3214829496" sldId="2147483673"/>
          </pc:sldLayoutMkLst>
        </pc:sldLayoutChg>
        <pc:sldLayoutChg chg="modSp">
          <pc:chgData name="Shahbaz Chaudhary" userId="fef21e47db54da50" providerId="LiveId" clId="{D58A60B7-084E-45CF-BD23-7CA072B788BD}" dt="2024-01-17T05:52:48.229" v="1192" actId="207"/>
          <pc:sldLayoutMkLst>
            <pc:docMk/>
            <pc:sldMasterMk cId="3634292346" sldId="2147483672"/>
            <pc:sldLayoutMk cId="2327514348" sldId="2147483674"/>
          </pc:sldLayoutMkLst>
        </pc:sldLayoutChg>
        <pc:sldLayoutChg chg="modSp">
          <pc:chgData name="Shahbaz Chaudhary" userId="fef21e47db54da50" providerId="LiveId" clId="{D58A60B7-084E-45CF-BD23-7CA072B788BD}" dt="2024-01-17T05:52:57.770" v="1194" actId="207"/>
          <pc:sldLayoutMkLst>
            <pc:docMk/>
            <pc:sldMasterMk cId="3634292346" sldId="2147483672"/>
            <pc:sldLayoutMk cId="3504553074" sldId="2147483675"/>
          </pc:sldLayoutMkLst>
        </pc:sldLayoutChg>
        <pc:sldLayoutChg chg="modSp">
          <pc:chgData name="Shahbaz Chaudhary" userId="fef21e47db54da50" providerId="LiveId" clId="{D58A60B7-084E-45CF-BD23-7CA072B788BD}" dt="2024-01-17T05:53:09.770" v="1195" actId="207"/>
          <pc:sldLayoutMkLst>
            <pc:docMk/>
            <pc:sldMasterMk cId="3634292346" sldId="2147483672"/>
            <pc:sldLayoutMk cId="3003016983" sldId="2147483678"/>
          </pc:sldLayoutMkLst>
        </pc:sldLayoutChg>
        <pc:sldLayoutChg chg="modSp">
          <pc:chgData name="Shahbaz Chaudhary" userId="fef21e47db54da50" providerId="LiveId" clId="{D58A60B7-084E-45CF-BD23-7CA072B788BD}" dt="2024-01-17T05:54:17.501" v="1198" actId="207"/>
          <pc:sldLayoutMkLst>
            <pc:docMk/>
            <pc:sldMasterMk cId="3634292346" sldId="2147483672"/>
            <pc:sldLayoutMk cId="3860638124" sldId="2147483682"/>
          </pc:sldLayoutMkLst>
        </pc:sldLayoutChg>
        <pc:sldLayoutChg chg="modSp">
          <pc:chgData name="Shahbaz Chaudhary" userId="fef21e47db54da50" providerId="LiveId" clId="{D58A60B7-084E-45CF-BD23-7CA072B788BD}" dt="2024-01-17T05:54:31.859" v="1200" actId="207"/>
          <pc:sldLayoutMkLst>
            <pc:docMk/>
            <pc:sldMasterMk cId="3634292346" sldId="2147483672"/>
            <pc:sldLayoutMk cId="2575085720" sldId="2147483683"/>
          </pc:sldLayoutMkLst>
        </pc:sldLayoutChg>
      </pc:sldMasterChg>
    </pc:docChg>
  </pc:docChgLst>
  <pc:docChgLst>
    <pc:chgData name="Shahbaz Chaudhary" userId="fef21e47db54da50" providerId="LiveId" clId="{59F1D27B-12C5-4E4F-B737-66C907ADDA5F}"/>
    <pc:docChg chg="undo custSel addSld modSld sldOrd">
      <pc:chgData name="Shahbaz Chaudhary" userId="fef21e47db54da50" providerId="LiveId" clId="{59F1D27B-12C5-4E4F-B737-66C907ADDA5F}" dt="2024-11-19T07:21:42.548" v="1309" actId="1036"/>
      <pc:docMkLst>
        <pc:docMk/>
      </pc:docMkLst>
      <pc:sldChg chg="modSp mod">
        <pc:chgData name="Shahbaz Chaudhary" userId="fef21e47db54da50" providerId="LiveId" clId="{59F1D27B-12C5-4E4F-B737-66C907ADDA5F}" dt="2024-11-19T05:37:02.367" v="2" actId="20577"/>
        <pc:sldMkLst>
          <pc:docMk/>
          <pc:sldMk cId="1773993530" sldId="257"/>
        </pc:sldMkLst>
      </pc:sldChg>
      <pc:sldChg chg="modSp mod">
        <pc:chgData name="Shahbaz Chaudhary" userId="fef21e47db54da50" providerId="LiveId" clId="{59F1D27B-12C5-4E4F-B737-66C907ADDA5F}" dt="2024-11-19T05:37:19.210" v="8" actId="20577"/>
        <pc:sldMkLst>
          <pc:docMk/>
          <pc:sldMk cId="3486165762" sldId="258"/>
        </pc:sldMkLst>
      </pc:sldChg>
      <pc:sldChg chg="modSp mod">
        <pc:chgData name="Shahbaz Chaudhary" userId="fef21e47db54da50" providerId="LiveId" clId="{59F1D27B-12C5-4E4F-B737-66C907ADDA5F}" dt="2024-11-19T05:37:12.473" v="5" actId="20577"/>
        <pc:sldMkLst>
          <pc:docMk/>
          <pc:sldMk cId="1695602100" sldId="259"/>
        </pc:sldMkLst>
      </pc:sldChg>
      <pc:sldChg chg="modSp mod">
        <pc:chgData name="Shahbaz Chaudhary" userId="fef21e47db54da50" providerId="LiveId" clId="{59F1D27B-12C5-4E4F-B737-66C907ADDA5F}" dt="2024-11-19T05:37:23.436" v="11" actId="20577"/>
        <pc:sldMkLst>
          <pc:docMk/>
          <pc:sldMk cId="3103085621" sldId="260"/>
        </pc:sldMkLst>
      </pc:sldChg>
      <pc:sldChg chg="modSp mod">
        <pc:chgData name="Shahbaz Chaudhary" userId="fef21e47db54da50" providerId="LiveId" clId="{59F1D27B-12C5-4E4F-B737-66C907ADDA5F}" dt="2024-11-19T05:37:29.542" v="14" actId="20577"/>
        <pc:sldMkLst>
          <pc:docMk/>
          <pc:sldMk cId="3519509199" sldId="261"/>
        </pc:sldMkLst>
      </pc:sldChg>
      <pc:sldChg chg="modSp mod">
        <pc:chgData name="Shahbaz Chaudhary" userId="fef21e47db54da50" providerId="LiveId" clId="{59F1D27B-12C5-4E4F-B737-66C907ADDA5F}" dt="2024-11-19T05:37:35.184" v="19" actId="20577"/>
        <pc:sldMkLst>
          <pc:docMk/>
          <pc:sldMk cId="3939641596" sldId="262"/>
        </pc:sldMkLst>
      </pc:sldChg>
      <pc:sldChg chg="modSp mod">
        <pc:chgData name="Shahbaz Chaudhary" userId="fef21e47db54da50" providerId="LiveId" clId="{59F1D27B-12C5-4E4F-B737-66C907ADDA5F}" dt="2024-11-19T05:37:45.405" v="22" actId="20577"/>
        <pc:sldMkLst>
          <pc:docMk/>
          <pc:sldMk cId="2298812892" sldId="263"/>
        </pc:sldMkLst>
      </pc:sldChg>
      <pc:sldChg chg="modSp mod">
        <pc:chgData name="Shahbaz Chaudhary" userId="fef21e47db54da50" providerId="LiveId" clId="{59F1D27B-12C5-4E4F-B737-66C907ADDA5F}" dt="2024-11-19T05:38:57.943" v="23" actId="113"/>
        <pc:sldMkLst>
          <pc:docMk/>
          <pc:sldMk cId="271569197" sldId="266"/>
        </pc:sldMkLst>
      </pc:sldChg>
      <pc:sldChg chg="modSp mod modNotesTx">
        <pc:chgData name="Shahbaz Chaudhary" userId="fef21e47db54da50" providerId="LiveId" clId="{59F1D27B-12C5-4E4F-B737-66C907ADDA5F}" dt="2024-11-19T05:59:40.092" v="152" actId="20577"/>
        <pc:sldMkLst>
          <pc:docMk/>
          <pc:sldMk cId="394294336" sldId="267"/>
        </pc:sldMkLst>
      </pc:sldChg>
      <pc:sldChg chg="addSp delSp modSp mod">
        <pc:chgData name="Shahbaz Chaudhary" userId="fef21e47db54da50" providerId="LiveId" clId="{59F1D27B-12C5-4E4F-B737-66C907ADDA5F}" dt="2024-11-19T05:59:44.637" v="158" actId="478"/>
        <pc:sldMkLst>
          <pc:docMk/>
          <pc:sldMk cId="2335098605" sldId="268"/>
        </pc:sldMkLst>
      </pc:sldChg>
      <pc:sldChg chg="addSp delSp modSp add mod">
        <pc:chgData name="Shahbaz Chaudhary" userId="fef21e47db54da50" providerId="LiveId" clId="{59F1D27B-12C5-4E4F-B737-66C907ADDA5F}" dt="2024-11-19T06:07:50.153" v="219" actId="14861"/>
        <pc:sldMkLst>
          <pc:docMk/>
          <pc:sldMk cId="1324200523" sldId="280"/>
        </pc:sldMkLst>
      </pc:sldChg>
      <pc:sldChg chg="addSp delSp modSp add mod">
        <pc:chgData name="Shahbaz Chaudhary" userId="fef21e47db54da50" providerId="LiveId" clId="{59F1D27B-12C5-4E4F-B737-66C907ADDA5F}" dt="2024-11-19T06:19:16.214" v="731" actId="207"/>
        <pc:sldMkLst>
          <pc:docMk/>
          <pc:sldMk cId="1752995467" sldId="281"/>
        </pc:sldMkLst>
      </pc:sldChg>
      <pc:sldChg chg="addSp delSp modSp add mod">
        <pc:chgData name="Shahbaz Chaudhary" userId="fef21e47db54da50" providerId="LiveId" clId="{59F1D27B-12C5-4E4F-B737-66C907ADDA5F}" dt="2024-11-19T06:35:16.491" v="843" actId="1036"/>
        <pc:sldMkLst>
          <pc:docMk/>
          <pc:sldMk cId="3979796534" sldId="282"/>
        </pc:sldMkLst>
      </pc:sldChg>
      <pc:sldChg chg="delSp modSp add mod ord">
        <pc:chgData name="Shahbaz Chaudhary" userId="fef21e47db54da50" providerId="LiveId" clId="{59F1D27B-12C5-4E4F-B737-66C907ADDA5F}" dt="2024-11-19T07:06:50.089" v="1134" actId="20577"/>
        <pc:sldMkLst>
          <pc:docMk/>
          <pc:sldMk cId="2436012039" sldId="283"/>
        </pc:sldMkLst>
      </pc:sldChg>
      <pc:sldChg chg="addSp delSp modSp add mod">
        <pc:chgData name="Shahbaz Chaudhary" userId="fef21e47db54da50" providerId="LiveId" clId="{59F1D27B-12C5-4E4F-B737-66C907ADDA5F}" dt="2024-11-19T07:21:42.548" v="1309" actId="1036"/>
        <pc:sldMkLst>
          <pc:docMk/>
          <pc:sldMk cId="2016705794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750E4-9074-4DF5-8B01-0BB2C4E5C30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0CE19-A8CA-478E-942B-99850B04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E19-A8CA-478E-942B-99850B0409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7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E19-A8CA-478E-942B-99850B0409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E19-A8CA-478E-942B-99850B0409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8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3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8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1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5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8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1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8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8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7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637C2-0074-4FEF-AEBC-2720ADB5AC5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jupyterlab/jupyterlab-gi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83BA-6503-3DBF-C46E-43344545B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Quire Sans" panose="020B0502040204020203" pitchFamily="34" charset="0"/>
              </a:rPr>
              <a:t>Why do you need version control?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D8AD4-3234-3C0D-66AE-D2E06D133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Shahbaz Chaudhary</a:t>
            </a:r>
          </a:p>
        </p:txBody>
      </p:sp>
    </p:spTree>
    <p:extLst>
      <p:ext uri="{BB962C8B-B14F-4D97-AF65-F5344CB8AC3E}">
        <p14:creationId xmlns:p14="http://schemas.microsoft.com/office/powerpoint/2010/main" val="210653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80E1-256C-FB74-E0AD-747E27CA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  <a:br>
              <a:rPr lang="en-US" dirty="0"/>
            </a:b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https://git-scm.com/downloads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43D9E-2C23-90E0-1D45-EF3806FFA21A}"/>
              </a:ext>
            </a:extLst>
          </p:cNvPr>
          <p:cNvSpPr txBox="1"/>
          <p:nvPr/>
        </p:nvSpPr>
        <p:spPr>
          <a:xfrm>
            <a:off x="1024932" y="2100105"/>
            <a:ext cx="97417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nice GUIs cataloged at: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https://git-scm.com/downloads/guis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has a very minimal GUI (seen earlier):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https://desktop.github.com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Lab has a well integrated Git extension: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https://github.com/jupyterlab/jupyterlab-git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 Code has a built-in Git extension</a:t>
            </a:r>
          </a:p>
        </p:txBody>
      </p:sp>
    </p:spTree>
    <p:extLst>
      <p:ext uri="{BB962C8B-B14F-4D97-AF65-F5344CB8AC3E}">
        <p14:creationId xmlns:p14="http://schemas.microsoft.com/office/powerpoint/2010/main" val="378199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8608-ACA6-A70E-E7E2-4EAD5EE4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Clone</a:t>
            </a:r>
            <a:r>
              <a:rPr lang="en-US" dirty="0"/>
              <a:t> a repository</a:t>
            </a:r>
            <a:br>
              <a:rPr lang="en-US" dirty="0"/>
            </a:br>
            <a:r>
              <a:rPr lang="en-US" sz="3100" dirty="0"/>
              <a:t>https://github.com/falconair/ProgrammingForAnalytics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86D95-E481-1D0C-939C-0D18DD5A6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100" y="1875354"/>
            <a:ext cx="7206248" cy="29442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BFD810-A1BF-7A31-BD11-EDDAC7F6B02E}"/>
              </a:ext>
            </a:extLst>
          </p:cNvPr>
          <p:cNvSpPr txBox="1"/>
          <p:nvPr/>
        </p:nvSpPr>
        <p:spPr>
          <a:xfrm>
            <a:off x="1153147" y="1690688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GitHub Desktop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9AE3F-47E9-CADC-F92C-1E1F838DEDB5}"/>
              </a:ext>
            </a:extLst>
          </p:cNvPr>
          <p:cNvSpPr txBox="1"/>
          <p:nvPr/>
        </p:nvSpPr>
        <p:spPr>
          <a:xfrm>
            <a:off x="1153147" y="4982646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the command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F1FF7-2EA8-042E-6CF3-5B3EB9182AF3}"/>
              </a:ext>
            </a:extLst>
          </p:cNvPr>
          <p:cNvSpPr txBox="1"/>
          <p:nvPr/>
        </p:nvSpPr>
        <p:spPr>
          <a:xfrm>
            <a:off x="3426488" y="5620593"/>
            <a:ext cx="854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clone https://github.com/falconair/ProgrammingForAnalytics.git</a:t>
            </a:r>
          </a:p>
        </p:txBody>
      </p:sp>
    </p:spTree>
    <p:extLst>
      <p:ext uri="{BB962C8B-B14F-4D97-AF65-F5344CB8AC3E}">
        <p14:creationId xmlns:p14="http://schemas.microsoft.com/office/powerpoint/2010/main" val="27156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latest changes with </a:t>
            </a:r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b="1" dirty="0">
                <a:latin typeface="Consolas" panose="020B0609020204030204" pitchFamily="49" charset="0"/>
              </a:rPr>
              <a:t>pull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FCBDF-36EE-4B6B-055D-23A31E5EA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451" y="3429000"/>
            <a:ext cx="7320008" cy="3034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</a:t>
            </a:r>
            <a:r>
              <a:rPr lang="en-US" dirty="0" err="1"/>
              <a:t>Jupyter</a:t>
            </a:r>
            <a:r>
              <a:rPr lang="en-US" dirty="0"/>
              <a:t> notebooks are just JSON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4869F8-CF5A-5911-1CC0-2FAEC8CDBFE1}"/>
              </a:ext>
            </a:extLst>
          </p:cNvPr>
          <p:cNvSpPr txBox="1"/>
          <p:nvPr/>
        </p:nvSpPr>
        <p:spPr>
          <a:xfrm>
            <a:off x="7439908" y="2099519"/>
            <a:ext cx="45711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"cells"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cell_type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"metadata"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"source"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"# Let's set up your </a:t>
            </a:r>
            <a:r>
              <a:rPr lang="en-US" sz="1200" b="0" dirty="0" err="1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envrionment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]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cell_type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"metadata"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"source"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"### Import necessary libraries </a:t>
            </a:r>
            <a:r>
              <a:rPr lang="en-US" sz="1200" b="0" dirty="0">
                <a:solidFill>
                  <a:srgbClr val="9E7BB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"*(click the *play* button in the toolbar above to execute a cell)*"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]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DC13CC8-77A9-DB6E-6EEE-0F9FE1ACB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325483" cy="46202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420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31AC-FF45-F932-0C41-6745522A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You update README.md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F9E9A-179E-F853-4E5E-CF7C71FB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026" y="1504069"/>
            <a:ext cx="5068007" cy="31436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ED2411D-6BBB-990F-D5F7-5D5B1E2A824E}"/>
              </a:ext>
            </a:extLst>
          </p:cNvPr>
          <p:cNvSpPr txBox="1">
            <a:spLocks/>
          </p:cNvSpPr>
          <p:nvPr/>
        </p:nvSpPr>
        <p:spPr>
          <a:xfrm>
            <a:off x="838200" y="4691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I also update README.md</a:t>
            </a:r>
          </a:p>
        </p:txBody>
      </p:sp>
    </p:spTree>
    <p:extLst>
      <p:ext uri="{BB962C8B-B14F-4D97-AF65-F5344CB8AC3E}">
        <p14:creationId xmlns:p14="http://schemas.microsoft.com/office/powerpoint/2010/main" val="233509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latest changes with </a:t>
            </a:r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pull,</a:t>
            </a:r>
            <a:r>
              <a:rPr lang="en-US" dirty="0" err="1"/>
              <a:t>again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2BB74-E247-5F2F-122C-884B4939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774" y="3512131"/>
            <a:ext cx="6258798" cy="19624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</p:spTree>
    <p:extLst>
      <p:ext uri="{BB962C8B-B14F-4D97-AF65-F5344CB8AC3E}">
        <p14:creationId xmlns:p14="http://schemas.microsoft.com/office/powerpoint/2010/main" val="411545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latest changes with </a:t>
            </a:r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pull,</a:t>
            </a:r>
            <a:r>
              <a:rPr lang="en-US" dirty="0" err="1"/>
              <a:t>again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4A806-D562-6054-D0ED-5081F03228F9}"/>
              </a:ext>
            </a:extLst>
          </p:cNvPr>
          <p:cNvCxnSpPr>
            <a:cxnSpLocks/>
          </p:cNvCxnSpPr>
          <p:nvPr/>
        </p:nvCxnSpPr>
        <p:spPr>
          <a:xfrm flipH="1">
            <a:off x="8655730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F4D7F6-4474-F622-F4E2-5B636E8C4361}"/>
              </a:ext>
            </a:extLst>
          </p:cNvPr>
          <p:cNvSpPr txBox="1"/>
          <p:nvPr/>
        </p:nvSpPr>
        <p:spPr>
          <a:xfrm>
            <a:off x="8655730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1C6AFE3-C63D-015D-21CC-904A81E8313F}"/>
              </a:ext>
            </a:extLst>
          </p:cNvPr>
          <p:cNvSpPr/>
          <p:nvPr/>
        </p:nvSpPr>
        <p:spPr>
          <a:xfrm>
            <a:off x="8583254" y="2909455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BC58DC-82CD-6709-2FDC-AF15A125F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3658178"/>
            <a:ext cx="7011378" cy="2467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220D873-2E34-B392-7F1C-9D1FD489D6D8}"/>
              </a:ext>
            </a:extLst>
          </p:cNvPr>
          <p:cNvSpPr/>
          <p:nvPr/>
        </p:nvSpPr>
        <p:spPr>
          <a:xfrm>
            <a:off x="5661253" y="1749258"/>
            <a:ext cx="2645288" cy="1587327"/>
          </a:xfrm>
          <a:prstGeom prst="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5281A4-5497-66F4-288E-113882130349}"/>
              </a:ext>
            </a:extLst>
          </p:cNvPr>
          <p:cNvSpPr txBox="1"/>
          <p:nvPr/>
        </p:nvSpPr>
        <p:spPr>
          <a:xfrm>
            <a:off x="5781473" y="149550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Conflict!</a:t>
            </a:r>
          </a:p>
        </p:txBody>
      </p:sp>
    </p:spTree>
    <p:extLst>
      <p:ext uri="{BB962C8B-B14F-4D97-AF65-F5344CB8AC3E}">
        <p14:creationId xmlns:p14="http://schemas.microsoft.com/office/powerpoint/2010/main" val="330724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 with </a:t>
            </a:r>
            <a:r>
              <a:rPr lang="en-US" dirty="0">
                <a:latin typeface="Consolas" panose="020B0609020204030204" pitchFamily="49" charset="0"/>
              </a:rPr>
              <a:t>git diff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4A806-D562-6054-D0ED-5081F03228F9}"/>
              </a:ext>
            </a:extLst>
          </p:cNvPr>
          <p:cNvCxnSpPr>
            <a:cxnSpLocks/>
          </p:cNvCxnSpPr>
          <p:nvPr/>
        </p:nvCxnSpPr>
        <p:spPr>
          <a:xfrm flipH="1">
            <a:off x="8655730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F4D7F6-4474-F622-F4E2-5B636E8C4361}"/>
              </a:ext>
            </a:extLst>
          </p:cNvPr>
          <p:cNvSpPr txBox="1"/>
          <p:nvPr/>
        </p:nvSpPr>
        <p:spPr>
          <a:xfrm>
            <a:off x="8655730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1C6AFE3-C63D-015D-21CC-904A81E8313F}"/>
              </a:ext>
            </a:extLst>
          </p:cNvPr>
          <p:cNvSpPr/>
          <p:nvPr/>
        </p:nvSpPr>
        <p:spPr>
          <a:xfrm>
            <a:off x="8583254" y="2909455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20D873-2E34-B392-7F1C-9D1FD489D6D8}"/>
              </a:ext>
            </a:extLst>
          </p:cNvPr>
          <p:cNvSpPr/>
          <p:nvPr/>
        </p:nvSpPr>
        <p:spPr>
          <a:xfrm>
            <a:off x="5661253" y="1749258"/>
            <a:ext cx="2645288" cy="1587327"/>
          </a:xfrm>
          <a:prstGeom prst="rect">
            <a:avLst/>
          </a:prstGeom>
          <a:solidFill>
            <a:srgbClr val="FBE5D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5281A4-5497-66F4-288E-113882130349}"/>
              </a:ext>
            </a:extLst>
          </p:cNvPr>
          <p:cNvSpPr txBox="1"/>
          <p:nvPr/>
        </p:nvSpPr>
        <p:spPr>
          <a:xfrm>
            <a:off x="5781473" y="149550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Conflict!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5D62B3-2FF2-2F68-8F49-3793B143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3437391"/>
            <a:ext cx="9640645" cy="28007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0065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Either resolve the merge conflict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4A806-D562-6054-D0ED-5081F03228F9}"/>
              </a:ext>
            </a:extLst>
          </p:cNvPr>
          <p:cNvCxnSpPr>
            <a:cxnSpLocks/>
          </p:cNvCxnSpPr>
          <p:nvPr/>
        </p:nvCxnSpPr>
        <p:spPr>
          <a:xfrm flipH="1">
            <a:off x="8655730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F4D7F6-4474-F622-F4E2-5B636E8C4361}"/>
              </a:ext>
            </a:extLst>
          </p:cNvPr>
          <p:cNvSpPr txBox="1"/>
          <p:nvPr/>
        </p:nvSpPr>
        <p:spPr>
          <a:xfrm>
            <a:off x="8655730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1C6AFE3-C63D-015D-21CC-904A81E8313F}"/>
              </a:ext>
            </a:extLst>
          </p:cNvPr>
          <p:cNvSpPr/>
          <p:nvPr/>
        </p:nvSpPr>
        <p:spPr>
          <a:xfrm>
            <a:off x="8583254" y="2909455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20D873-2E34-B392-7F1C-9D1FD489D6D8}"/>
              </a:ext>
            </a:extLst>
          </p:cNvPr>
          <p:cNvSpPr/>
          <p:nvPr/>
        </p:nvSpPr>
        <p:spPr>
          <a:xfrm>
            <a:off x="5661253" y="1749258"/>
            <a:ext cx="2645288" cy="1587327"/>
          </a:xfrm>
          <a:prstGeom prst="rect">
            <a:avLst/>
          </a:prstGeom>
          <a:solidFill>
            <a:srgbClr val="FBE5D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5281A4-5497-66F4-288E-113882130349}"/>
              </a:ext>
            </a:extLst>
          </p:cNvPr>
          <p:cNvSpPr txBox="1"/>
          <p:nvPr/>
        </p:nvSpPr>
        <p:spPr>
          <a:xfrm>
            <a:off x="5781473" y="149550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Conflict!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D603D-78E1-CD53-D68F-178ED4046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805" y="3264649"/>
            <a:ext cx="6354062" cy="3334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2549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by manually picking changes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4A806-D562-6054-D0ED-5081F03228F9}"/>
              </a:ext>
            </a:extLst>
          </p:cNvPr>
          <p:cNvCxnSpPr>
            <a:cxnSpLocks/>
          </p:cNvCxnSpPr>
          <p:nvPr/>
        </p:nvCxnSpPr>
        <p:spPr>
          <a:xfrm flipH="1">
            <a:off x="8655730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F4D7F6-4474-F622-F4E2-5B636E8C4361}"/>
              </a:ext>
            </a:extLst>
          </p:cNvPr>
          <p:cNvSpPr txBox="1"/>
          <p:nvPr/>
        </p:nvSpPr>
        <p:spPr>
          <a:xfrm>
            <a:off x="8655730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1C6AFE3-C63D-015D-21CC-904A81E8313F}"/>
              </a:ext>
            </a:extLst>
          </p:cNvPr>
          <p:cNvSpPr/>
          <p:nvPr/>
        </p:nvSpPr>
        <p:spPr>
          <a:xfrm>
            <a:off x="8583254" y="2909455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20D873-2E34-B392-7F1C-9D1FD489D6D8}"/>
              </a:ext>
            </a:extLst>
          </p:cNvPr>
          <p:cNvSpPr/>
          <p:nvPr/>
        </p:nvSpPr>
        <p:spPr>
          <a:xfrm>
            <a:off x="5661253" y="1749258"/>
            <a:ext cx="2645288" cy="1587327"/>
          </a:xfrm>
          <a:prstGeom prst="rect">
            <a:avLst/>
          </a:prstGeom>
          <a:solidFill>
            <a:srgbClr val="FBE5D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5281A4-5497-66F4-288E-113882130349}"/>
              </a:ext>
            </a:extLst>
          </p:cNvPr>
          <p:cNvSpPr txBox="1"/>
          <p:nvPr/>
        </p:nvSpPr>
        <p:spPr>
          <a:xfrm>
            <a:off x="5781473" y="149550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Conflict!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BBAD6E-796F-75B1-E46B-5A0F8DDAE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3401561"/>
            <a:ext cx="8440328" cy="3267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695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68D9-795A-CC4B-9543-4DFAFEDF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Version control remembers history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B18C2-9C0F-AB27-2F92-83729723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703" y="1790896"/>
            <a:ext cx="6601746" cy="4496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F20BF-3BB2-45E9-E5E1-65BCB5D44B84}"/>
              </a:ext>
            </a:extLst>
          </p:cNvPr>
          <p:cNvSpPr txBox="1"/>
          <p:nvPr/>
        </p:nvSpPr>
        <p:spPr>
          <a:xfrm>
            <a:off x="590551" y="2129425"/>
            <a:ext cx="37463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Version control remembers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change you make to your project.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make comments about the reason you changed something.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go back in time to any change.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even have multiple timelines – people working on different versions of code.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in a single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93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2B30-2F44-A398-9CDF-AC339691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…or just overwrite the local file </a:t>
            </a:r>
          </a:p>
        </p:txBody>
      </p:sp>
      <p:pic>
        <p:nvPicPr>
          <p:cNvPr id="4" name="Graphic 3" descr="Woman Shrugging with solid fill">
            <a:extLst>
              <a:ext uri="{FF2B5EF4-FFF2-40B4-BE49-F238E27FC236}">
                <a16:creationId xmlns:a16="http://schemas.microsoft.com/office/drawing/2014/main" id="{DEA9C024-A2D8-80B6-9459-1FAD70F64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3463" y="1969850"/>
            <a:ext cx="3427379" cy="34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42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2AD-EDFD-92C3-0B38-63394FF4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far: </a:t>
            </a:r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clone|pull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|diff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FE1BB-F485-F41C-DE4C-9A5C93828A1A}"/>
              </a:ext>
            </a:extLst>
          </p:cNvPr>
          <p:cNvSpPr txBox="1"/>
          <p:nvPr/>
        </p:nvSpPr>
        <p:spPr>
          <a:xfrm>
            <a:off x="1212111" y="2034904"/>
            <a:ext cx="88953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repository to your laptop: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clone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Get latest changes: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pull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81000-39E2-14CB-5D63-2375F17D1DE7}"/>
              </a:ext>
            </a:extLst>
          </p:cNvPr>
          <p:cNvSpPr txBox="1"/>
          <p:nvPr/>
        </p:nvSpPr>
        <p:spPr>
          <a:xfrm>
            <a:off x="648587" y="3745878"/>
            <a:ext cx="111748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Merge conflicts happen when there are conflicting changes in a file. The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diff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command can give more details, but most of us should switch to GUI tools to resolve conflicts.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Resolving a merge conflict, although scary sounding, just means that a human needs to decide which changes to keep.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A8B42E-0D7C-D143-552C-1DDE24A82F30}"/>
              </a:ext>
            </a:extLst>
          </p:cNvPr>
          <p:cNvCxnSpPr/>
          <p:nvPr/>
        </p:nvCxnSpPr>
        <p:spPr>
          <a:xfrm>
            <a:off x="2339163" y="3429000"/>
            <a:ext cx="6315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115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2AD-EDFD-92C3-0B38-63394FF4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your work with </a:t>
            </a:r>
            <a:r>
              <a:rPr lang="en-US" dirty="0">
                <a:latin typeface="Consolas" panose="020B0609020204030204" pitchFamily="49" charset="0"/>
              </a:rPr>
              <a:t>git commit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81000-39E2-14CB-5D63-2375F17D1DE7}"/>
              </a:ext>
            </a:extLst>
          </p:cNvPr>
          <p:cNvSpPr txBox="1"/>
          <p:nvPr/>
        </p:nvSpPr>
        <p:spPr>
          <a:xfrm>
            <a:off x="3324225" y="1690688"/>
            <a:ext cx="84420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Many software packages require periodic use of a “save” command to make sure your work is not lost when the application closes.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Similarly,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commit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records all changes in a chronological manner. Since git doesn’t over-write snapshots, annotating the save with a comment provide a log book of changes.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BC490-8888-D146-661E-A3DE7E8C9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37" y="1690688"/>
            <a:ext cx="2324424" cy="36581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2995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2AD-EDFD-92C3-0B38-63394FF4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do </a:t>
            </a:r>
            <a:r>
              <a:rPr lang="en-US" dirty="0">
                <a:latin typeface="Consolas" panose="020B0609020204030204" pitchFamily="49" charset="0"/>
              </a:rPr>
              <a:t>git commit – m “…”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AD81E-9A86-F30E-E9B6-B63144CC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995"/>
          <a:stretch/>
        </p:blipFill>
        <p:spPr>
          <a:xfrm>
            <a:off x="996042" y="2808031"/>
            <a:ext cx="4912275" cy="1352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9106A0-B2FC-A90D-1F36-4824EE5406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8567"/>
          <a:stretch/>
        </p:blipFill>
        <p:spPr>
          <a:xfrm>
            <a:off x="6910799" y="2240575"/>
            <a:ext cx="4530184" cy="1769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317491-0A8D-1CFC-70C9-A04E52215A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3993"/>
          <a:stretch/>
        </p:blipFill>
        <p:spPr>
          <a:xfrm>
            <a:off x="6910799" y="3724012"/>
            <a:ext cx="4530184" cy="202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96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0D80-CB44-017A-52D2-68B27A29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a </a:t>
            </a:r>
            <a:r>
              <a:rPr lang="en-US" i="1" dirty="0"/>
              <a:t>distributed</a:t>
            </a:r>
            <a:r>
              <a:rPr lang="en-US" dirty="0"/>
              <a:t> version control system</a:t>
            </a:r>
          </a:p>
        </p:txBody>
      </p:sp>
      <p:pic>
        <p:nvPicPr>
          <p:cNvPr id="4" name="Graphic 3" descr="Connections outline">
            <a:extLst>
              <a:ext uri="{FF2B5EF4-FFF2-40B4-BE49-F238E27FC236}">
                <a16:creationId xmlns:a16="http://schemas.microsoft.com/office/drawing/2014/main" id="{84F241CF-3E45-A0CA-C5EC-2C4D43DAD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6634" y="2259531"/>
            <a:ext cx="914400" cy="914400"/>
          </a:xfrm>
          <a:prstGeom prst="rect">
            <a:avLst/>
          </a:prstGeom>
        </p:spPr>
      </p:pic>
      <p:pic>
        <p:nvPicPr>
          <p:cNvPr id="6" name="Graphic 5" descr="Laptop outline">
            <a:extLst>
              <a:ext uri="{FF2B5EF4-FFF2-40B4-BE49-F238E27FC236}">
                <a16:creationId xmlns:a16="http://schemas.microsoft.com/office/drawing/2014/main" id="{88376052-85DA-F9BC-A2E9-DA3BB743E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5103" y="4417428"/>
            <a:ext cx="1934678" cy="1934678"/>
          </a:xfrm>
          <a:prstGeom prst="rect">
            <a:avLst/>
          </a:prstGeom>
        </p:spPr>
      </p:pic>
      <p:pic>
        <p:nvPicPr>
          <p:cNvPr id="8" name="Graphic 7" descr="Computer outline">
            <a:extLst>
              <a:ext uri="{FF2B5EF4-FFF2-40B4-BE49-F238E27FC236}">
                <a16:creationId xmlns:a16="http://schemas.microsoft.com/office/drawing/2014/main" id="{339CD682-116A-7DE8-C3CD-CBD644758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8322" y="1083644"/>
            <a:ext cx="3776312" cy="3776312"/>
          </a:xfrm>
          <a:prstGeom prst="rect">
            <a:avLst/>
          </a:prstGeom>
        </p:spPr>
      </p:pic>
      <p:pic>
        <p:nvPicPr>
          <p:cNvPr id="9" name="Graphic 8" descr="Connections outline">
            <a:extLst>
              <a:ext uri="{FF2B5EF4-FFF2-40B4-BE49-F238E27FC236}">
                <a16:creationId xmlns:a16="http://schemas.microsoft.com/office/drawing/2014/main" id="{A23156BD-A6DB-8B49-6E65-D657C163D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6572" y="5066735"/>
            <a:ext cx="511740" cy="511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E1C7C9-7D41-2C76-9272-795E6936EEAA}"/>
              </a:ext>
            </a:extLst>
          </p:cNvPr>
          <p:cNvSpPr txBox="1"/>
          <p:nvPr/>
        </p:nvSpPr>
        <p:spPr>
          <a:xfrm>
            <a:off x="838200" y="2274633"/>
            <a:ext cx="5707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</a:t>
            </a:r>
            <a:r>
              <a:rPr lang="en-US" dirty="0">
                <a:latin typeface="Consolas" panose="020B0609020204030204" pitchFamily="49" charset="0"/>
              </a:rPr>
              <a:t>clone</a:t>
            </a:r>
            <a:r>
              <a:rPr lang="en-US" dirty="0"/>
              <a:t> a repository, you are pulling down all the files </a:t>
            </a:r>
            <a:r>
              <a:rPr lang="en-US" i="1" dirty="0"/>
              <a:t>and their history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You then operate only on the </a:t>
            </a:r>
            <a:r>
              <a:rPr lang="en-US" i="1" dirty="0"/>
              <a:t>local </a:t>
            </a:r>
            <a:r>
              <a:rPr lang="en-US" dirty="0"/>
              <a:t>copy. If you want to sync the changes, you have to explicitly </a:t>
            </a:r>
            <a:r>
              <a:rPr lang="en-US" dirty="0">
                <a:latin typeface="Consolas" panose="020B0609020204030204" pitchFamily="49" charset="0"/>
              </a:rPr>
              <a:t>push</a:t>
            </a:r>
            <a:r>
              <a:rPr lang="en-US" dirty="0"/>
              <a:t> the changes back.</a:t>
            </a:r>
          </a:p>
          <a:p>
            <a:endParaRPr lang="en-US" dirty="0"/>
          </a:p>
          <a:p>
            <a:r>
              <a:rPr lang="en-US" dirty="0"/>
              <a:t>Git operates as a giant network of peers, not as a remote/local hierarchy</a:t>
            </a:r>
          </a:p>
        </p:txBody>
      </p:sp>
    </p:spTree>
    <p:extLst>
      <p:ext uri="{BB962C8B-B14F-4D97-AF65-F5344CB8AC3E}">
        <p14:creationId xmlns:p14="http://schemas.microsoft.com/office/powerpoint/2010/main" val="2641454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2AD-EDFD-92C3-0B38-63394FF4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must send your changes to GitHub via </a:t>
            </a:r>
            <a:r>
              <a:rPr lang="en-US" dirty="0">
                <a:latin typeface="Consolas" panose="020B0609020204030204" pitchFamily="49" charset="0"/>
              </a:rPr>
              <a:t>git push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81000-39E2-14CB-5D63-2375F17D1DE7}"/>
              </a:ext>
            </a:extLst>
          </p:cNvPr>
          <p:cNvSpPr txBox="1"/>
          <p:nvPr/>
        </p:nvSpPr>
        <p:spPr>
          <a:xfrm>
            <a:off x="838200" y="1865616"/>
            <a:ext cx="107246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commit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only records changes on your local computer. 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order to share your changes with your colleague or protect them against local machine failure, you must send your changes to a remote server with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push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12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2AD-EDFD-92C3-0B38-63394FF4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latin typeface="Consolas" panose="020B0609020204030204" pitchFamily="49" charset="0"/>
              </a:rPr>
              <a:t>clone, pull, diff, commit, push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556FEC09-1CBD-E2CE-7814-F658FE830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9086" y="2711570"/>
            <a:ext cx="1641894" cy="1641894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E16D7446-2668-C6E8-E180-D5CAB1351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8743" y="3075317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4C6FF2-3D9A-24CD-6671-EC1FD3B65BCD}"/>
              </a:ext>
            </a:extLst>
          </p:cNvPr>
          <p:cNvCxnSpPr/>
          <p:nvPr/>
        </p:nvCxnSpPr>
        <p:spPr>
          <a:xfrm flipV="1">
            <a:off x="4511615" y="2967487"/>
            <a:ext cx="3377244" cy="25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8AD5F9-97EF-0452-EF2D-162AFCC48E7A}"/>
              </a:ext>
            </a:extLst>
          </p:cNvPr>
          <p:cNvSpPr txBox="1"/>
          <p:nvPr/>
        </p:nvSpPr>
        <p:spPr>
          <a:xfrm rot="21362268">
            <a:off x="5208577" y="2803156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clone &lt;repo&gt;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B8A90C-A023-0E1C-EF37-F2DBBCC620D5}"/>
              </a:ext>
            </a:extLst>
          </p:cNvPr>
          <p:cNvCxnSpPr>
            <a:cxnSpLocks/>
          </p:cNvCxnSpPr>
          <p:nvPr/>
        </p:nvCxnSpPr>
        <p:spPr>
          <a:xfrm flipH="1">
            <a:off x="4511615" y="3092570"/>
            <a:ext cx="3377244" cy="23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ACC70E-9BDF-9FD3-D0C5-E604D6C767C5}"/>
              </a:ext>
            </a:extLst>
          </p:cNvPr>
          <p:cNvSpPr txBox="1"/>
          <p:nvPr/>
        </p:nvSpPr>
        <p:spPr>
          <a:xfrm rot="21362268">
            <a:off x="4940120" y="3161473"/>
            <a:ext cx="2520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Downloads the repo to laptop</a:t>
            </a:r>
          </a:p>
        </p:txBody>
      </p:sp>
    </p:spTree>
    <p:extLst>
      <p:ext uri="{BB962C8B-B14F-4D97-AF65-F5344CB8AC3E}">
        <p14:creationId xmlns:p14="http://schemas.microsoft.com/office/powerpoint/2010/main" val="2016705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824C-9119-D7CE-F06B-052C3477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repo, </a:t>
            </a:r>
            <a:r>
              <a:rPr lang="en-US" dirty="0">
                <a:latin typeface="Consolas" panose="020B0609020204030204" pitchFamily="49" charset="0"/>
              </a:rPr>
              <a:t>git commit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git push </a:t>
            </a:r>
            <a:r>
              <a:rPr lang="en-US" dirty="0"/>
              <a:t>to 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DCBD9-6321-0818-3D62-1148817A0583}"/>
              </a:ext>
            </a:extLst>
          </p:cNvPr>
          <p:cNvSpPr txBox="1"/>
          <p:nvPr/>
        </p:nvSpPr>
        <p:spPr>
          <a:xfrm>
            <a:off x="956930" y="1828800"/>
            <a:ext cx="6317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far, we have had only one way interactions with repositories. Now we need to go the other way.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an account on GitHub (pick your name wisely, it will be your internet identity)</a:t>
            </a:r>
          </a:p>
          <a:p>
            <a:pPr marL="342900" indent="-342900">
              <a:buAutoNum type="arabicPeriod"/>
            </a:pPr>
            <a:r>
              <a:rPr lang="en-US" dirty="0"/>
              <a:t>Create a new repository</a:t>
            </a:r>
          </a:p>
          <a:p>
            <a:pPr marL="342900" indent="-342900">
              <a:buAutoNum type="arabicPeriod"/>
            </a:pPr>
            <a:r>
              <a:rPr lang="en-US" dirty="0"/>
              <a:t>Clone it</a:t>
            </a:r>
          </a:p>
          <a:p>
            <a:pPr marL="342900" indent="-342900">
              <a:buAutoNum type="arabicPeriod"/>
            </a:pPr>
            <a:r>
              <a:rPr lang="en-US" dirty="0"/>
              <a:t>Add a new file to it</a:t>
            </a:r>
          </a:p>
          <a:p>
            <a:pPr marL="342900" indent="-342900">
              <a:buAutoNum type="arabicPeriod"/>
            </a:pPr>
            <a:r>
              <a:rPr lang="en-US" b="1" dirty="0"/>
              <a:t>How has the status changed?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7C0B9-D3F8-55E0-FA11-E152E5DFB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55" y="1589482"/>
            <a:ext cx="3751015" cy="30110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5A8E14-471B-1FF5-E71E-F9F7A6C3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352" y="5078186"/>
            <a:ext cx="9729718" cy="831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93E61358-0533-3AA7-1196-016CBFFE4947}"/>
              </a:ext>
            </a:extLst>
          </p:cNvPr>
          <p:cNvSpPr/>
          <p:nvPr/>
        </p:nvSpPr>
        <p:spPr>
          <a:xfrm rot="6118333">
            <a:off x="7048376" y="3606281"/>
            <a:ext cx="265253" cy="56333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BA547222-6DC6-6AFA-51B5-AFD6ADF7A6A1}"/>
              </a:ext>
            </a:extLst>
          </p:cNvPr>
          <p:cNvSpPr/>
          <p:nvPr/>
        </p:nvSpPr>
        <p:spPr>
          <a:xfrm rot="2138384">
            <a:off x="10282112" y="5627139"/>
            <a:ext cx="265253" cy="56333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6BA93-CE1B-72EE-5D73-9316E065EF3E}"/>
              </a:ext>
            </a:extLst>
          </p:cNvPr>
          <p:cNvSpPr txBox="1"/>
          <p:nvPr/>
        </p:nvSpPr>
        <p:spPr>
          <a:xfrm>
            <a:off x="6096000" y="4006610"/>
            <a:ext cx="1385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“Commit” file to version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BAD01-8E32-6198-0C15-EFD6AF7AA060}"/>
              </a:ext>
            </a:extLst>
          </p:cNvPr>
          <p:cNvSpPr txBox="1"/>
          <p:nvPr/>
        </p:nvSpPr>
        <p:spPr>
          <a:xfrm>
            <a:off x="9379140" y="6200630"/>
            <a:ext cx="1385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“Push” file to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977715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E2BE-31CD-5E69-EAB0-264A1B87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future episode…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5F6D1-3B06-CF79-E956-62D8966E1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30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8540-5DD9-7F04-3CB8-817947D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D70859-FD20-A789-6C98-6C8C62A68343}"/>
              </a:ext>
            </a:extLst>
          </p:cNvPr>
          <p:cNvSpPr txBox="1"/>
          <p:nvPr/>
        </p:nvSpPr>
        <p:spPr>
          <a:xfrm>
            <a:off x="1595336" y="2198451"/>
            <a:ext cx="77829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commit –m “fixed bug #123”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push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reset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branch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…</a:t>
            </a:r>
          </a:p>
        </p:txBody>
      </p:sp>
    </p:spTree>
    <p:extLst>
      <p:ext uri="{BB962C8B-B14F-4D97-AF65-F5344CB8AC3E}">
        <p14:creationId xmlns:p14="http://schemas.microsoft.com/office/powerpoint/2010/main" val="25807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68D9-795A-CC4B-9543-4DFAFEDF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Version control remembers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94F86-C2C7-A0ED-BD01-BF9EC6AFA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4" y="1614901"/>
            <a:ext cx="8873124" cy="4877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560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E10-0E98-5AFC-7224-921EEA06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 remote repository can serve as a backup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DECAE-043C-DF4B-8B0B-7B9AC0C8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3067" y="1894931"/>
            <a:ext cx="6573167" cy="394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90AA2A-657B-17EF-2E17-2EBC2DBDE8B6}"/>
              </a:ext>
            </a:extLst>
          </p:cNvPr>
          <p:cNvSpPr txBox="1"/>
          <p:nvPr/>
        </p:nvSpPr>
        <p:spPr>
          <a:xfrm>
            <a:off x="939452" y="2868459"/>
            <a:ext cx="3532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replicate the full history of your version-controlled repository to a remote server. Your collaborators can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repository,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along with its full history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8616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E10-0E98-5AFC-7224-921EEA06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 remote repository can serve as a backup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0F9C1B-1FAD-9EFA-C62E-9EDDBEFB3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14" y="1813069"/>
            <a:ext cx="10272386" cy="45567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308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E858-AA43-4F62-46EE-56FB5E2B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 web-based service can make collaboration easier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3E596A-5E01-98D4-EDD0-563A553D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170" y="1138755"/>
            <a:ext cx="5318485" cy="53541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D29E5-1FB4-BA1F-C920-6DF5254DD1E6}"/>
              </a:ext>
            </a:extLst>
          </p:cNvPr>
          <p:cNvSpPr txBox="1"/>
          <p:nvPr/>
        </p:nvSpPr>
        <p:spPr>
          <a:xfrm>
            <a:off x="688932" y="2536520"/>
            <a:ext cx="54070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repository services, such as GitHub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BitBucket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make it very easy to collaborate.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Linus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Torvalds actually created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internet scale collaboration for the Linux kernel (story time).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services further provide space for task management and other services</a:t>
            </a:r>
          </a:p>
        </p:txBody>
      </p:sp>
    </p:spTree>
    <p:extLst>
      <p:ext uri="{BB962C8B-B14F-4D97-AF65-F5344CB8AC3E}">
        <p14:creationId xmlns:p14="http://schemas.microsoft.com/office/powerpoint/2010/main" val="351950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E858-AA43-4F62-46EE-56FB5E2B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 web-based service can make collaboration easier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1AEA3-9959-36DE-43C9-3903562ED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73" y="2212494"/>
            <a:ext cx="10637727" cy="3611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64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78E4-91A0-24F7-0FF1-E5E391B7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GitHub is also the modern resume (along with Linked-In)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69B3A-9CA9-3D21-D9BA-C3D2E34B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676" y="1909187"/>
            <a:ext cx="8480342" cy="44762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1C33C5-76C0-4C64-1CBB-A2045075B807}"/>
              </a:ext>
            </a:extLst>
          </p:cNvPr>
          <p:cNvSpPr txBox="1"/>
          <p:nvPr/>
        </p:nvSpPr>
        <p:spPr>
          <a:xfrm>
            <a:off x="411982" y="2145693"/>
            <a:ext cx="2703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Employers often ask for a public GitHub link to see actual code examples.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it to showcase class projects, side-gigs, even little blurbs about yourself.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DON’T misrepresent your work! I have personally found examples of copied code!</a:t>
            </a:r>
          </a:p>
        </p:txBody>
      </p:sp>
    </p:spTree>
    <p:extLst>
      <p:ext uri="{BB962C8B-B14F-4D97-AF65-F5344CB8AC3E}">
        <p14:creationId xmlns:p14="http://schemas.microsoft.com/office/powerpoint/2010/main" val="229881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634B-E038-29D8-141A-B3075366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keyboard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7995D-1525-8A5E-E65F-B3BBE3C4D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5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969</TotalTime>
  <Words>973</Words>
  <Application>Microsoft Office PowerPoint</Application>
  <PresentationFormat>Widescreen</PresentationFormat>
  <Paragraphs>155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Arial</vt:lpstr>
      <vt:lpstr>Consolas</vt:lpstr>
      <vt:lpstr>Georgia</vt:lpstr>
      <vt:lpstr>Office Theme</vt:lpstr>
      <vt:lpstr>Why do you need version control?</vt:lpstr>
      <vt:lpstr>1. Version control remembers history</vt:lpstr>
      <vt:lpstr>1. Version control remembers history</vt:lpstr>
      <vt:lpstr>2. A remote repository can serve as a backup</vt:lpstr>
      <vt:lpstr>2. A remote repository can serve as a backup</vt:lpstr>
      <vt:lpstr>3. A web-based service can make collaboration easier</vt:lpstr>
      <vt:lpstr>3. A web-based service can make collaboration easier</vt:lpstr>
      <vt:lpstr>4. GitHub is also the modern resume (along with Linked-In)</vt:lpstr>
      <vt:lpstr>Hands on keyboard …</vt:lpstr>
      <vt:lpstr>Install Git https://git-scm.com/downloads</vt:lpstr>
      <vt:lpstr>Clone a repository https://github.com/falconair/ProgrammingForAnalytics</vt:lpstr>
      <vt:lpstr>Get latest changes with git pull</vt:lpstr>
      <vt:lpstr>Reminder: Jupyter notebooks are just JSON</vt:lpstr>
      <vt:lpstr>You update README.md</vt:lpstr>
      <vt:lpstr>Get latest changes with git pull,again</vt:lpstr>
      <vt:lpstr>Get latest changes with git pull,again</vt:lpstr>
      <vt:lpstr>More detail with git diff</vt:lpstr>
      <vt:lpstr>Either resolve the merge conflict</vt:lpstr>
      <vt:lpstr>Sometimes by manually picking changes</vt:lpstr>
      <vt:lpstr>…or just overwrite the local file </vt:lpstr>
      <vt:lpstr>The story so far: git clone|pull|diff</vt:lpstr>
      <vt:lpstr>Save your work with git commit</vt:lpstr>
      <vt:lpstr>Two ways to do git commit – m “…”</vt:lpstr>
      <vt:lpstr>Git is a distributed version control system</vt:lpstr>
      <vt:lpstr>You must send your changes to GitHub via git push</vt:lpstr>
      <vt:lpstr>Recap: clone, pull, diff, commit, push</vt:lpstr>
      <vt:lpstr>Create a repo, git commit and git push to it</vt:lpstr>
      <vt:lpstr>For a future episode…</vt:lpstr>
      <vt:lpstr>More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you need version control?</dc:title>
  <dc:creator>Shahbaz Chaudhary</dc:creator>
  <cp:lastModifiedBy>Shahbaz Chaudhary</cp:lastModifiedBy>
  <cp:revision>1</cp:revision>
  <dcterms:created xsi:type="dcterms:W3CDTF">2024-01-17T03:44:30Z</dcterms:created>
  <dcterms:modified xsi:type="dcterms:W3CDTF">2025-03-27T01:22:56Z</dcterms:modified>
</cp:coreProperties>
</file>