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87" r:id="rId14"/>
    <p:sldId id="267" r:id="rId15"/>
    <p:sldId id="290" r:id="rId16"/>
    <p:sldId id="294" r:id="rId17"/>
    <p:sldId id="295" r:id="rId18"/>
    <p:sldId id="296" r:id="rId19"/>
    <p:sldId id="297" r:id="rId20"/>
    <p:sldId id="291" r:id="rId21"/>
    <p:sldId id="298" r:id="rId22"/>
    <p:sldId id="274" r:id="rId23"/>
    <p:sldId id="299" r:id="rId24"/>
    <p:sldId id="300" r:id="rId25"/>
    <p:sldId id="301" r:id="rId26"/>
    <p:sldId id="293" r:id="rId27"/>
    <p:sldId id="277" r:id="rId28"/>
    <p:sldId id="279" r:id="rId29"/>
    <p:sldId id="284" r:id="rId30"/>
    <p:sldId id="278" r:id="rId31"/>
    <p:sldId id="275" r:id="rId32"/>
    <p:sldId id="276" r:id="rId33"/>
    <p:sldId id="292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 autoAdjust="0"/>
    <p:restoredTop sz="94709"/>
  </p:normalViewPr>
  <p:slideViewPr>
    <p:cSldViewPr snapToGrid="0">
      <p:cViewPr>
        <p:scale>
          <a:sx n="155" d="100"/>
          <a:sy n="155" d="100"/>
        </p:scale>
        <p:origin x="28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D58A60B7-084E-45CF-BD23-7CA072B788BD}"/>
    <pc:docChg chg="undo custSel addSld delSld modSld sldOrd modMainMaster">
      <pc:chgData name="Shahbaz Chaudhary" userId="fef21e47db54da50" providerId="LiveId" clId="{D58A60B7-084E-45CF-BD23-7CA072B788BD}" dt="2024-01-20T15:23:19.250" v="2812" actId="113"/>
      <pc:docMkLst>
        <pc:docMk/>
      </pc:docMkLst>
      <pc:sldChg chg="modSp mod">
        <pc:chgData name="Shahbaz Chaudhary" userId="fef21e47db54da50" providerId="LiveId" clId="{D58A60B7-084E-45CF-BD23-7CA072B788BD}" dt="2024-01-17T05:55:24.526" v="1203" actId="207"/>
        <pc:sldMkLst>
          <pc:docMk/>
          <pc:sldMk cId="1773993530" sldId="257"/>
        </pc:sldMkLst>
      </pc:sldChg>
      <pc:sldChg chg="modSp mod">
        <pc:chgData name="Shahbaz Chaudhary" userId="fef21e47db54da50" providerId="LiveId" clId="{D58A60B7-084E-45CF-BD23-7CA072B788BD}" dt="2024-01-17T05:53:45.617" v="1196" actId="207"/>
        <pc:sldMkLst>
          <pc:docMk/>
          <pc:sldMk cId="3486165762" sldId="258"/>
        </pc:sldMkLst>
      </pc:sldChg>
      <pc:sldChg chg="modSp mod">
        <pc:chgData name="Shahbaz Chaudhary" userId="fef21e47db54da50" providerId="LiveId" clId="{D58A60B7-084E-45CF-BD23-7CA072B788BD}" dt="2024-01-17T05:55:41.377" v="1204" actId="207"/>
        <pc:sldMkLst>
          <pc:docMk/>
          <pc:sldMk cId="3519509199" sldId="261"/>
        </pc:sldMkLst>
      </pc:sldChg>
      <pc:sldChg chg="modSp mod">
        <pc:chgData name="Shahbaz Chaudhary" userId="fef21e47db54da50" providerId="LiveId" clId="{D58A60B7-084E-45CF-BD23-7CA072B788BD}" dt="2024-01-17T05:55:50.938" v="1205" actId="207"/>
        <pc:sldMkLst>
          <pc:docMk/>
          <pc:sldMk cId="2298812892" sldId="263"/>
        </pc:sldMkLst>
      </pc:sldChg>
      <pc:sldChg chg="modSp new mod">
        <pc:chgData name="Shahbaz Chaudhary" userId="fef21e47db54da50" providerId="LiveId" clId="{D58A60B7-084E-45CF-BD23-7CA072B788BD}" dt="2024-01-17T04:30:23.555" v="37" actId="20577"/>
        <pc:sldMkLst>
          <pc:docMk/>
          <pc:sldMk cId="1037350149" sldId="264"/>
        </pc:sldMkLst>
      </pc:sldChg>
      <pc:sldChg chg="new del">
        <pc:chgData name="Shahbaz Chaudhary" userId="fef21e47db54da50" providerId="LiveId" clId="{D58A60B7-084E-45CF-BD23-7CA072B788BD}" dt="2024-01-17T04:29:51.245" v="1" actId="2696"/>
        <pc:sldMkLst>
          <pc:docMk/>
          <pc:sldMk cId="1519852007" sldId="264"/>
        </pc:sldMkLst>
      </pc:sldChg>
      <pc:sldChg chg="addSp delSp modSp new mod">
        <pc:chgData name="Shahbaz Chaudhary" userId="fef21e47db54da50" providerId="LiveId" clId="{D58A60B7-084E-45CF-BD23-7CA072B788BD}" dt="2024-01-20T15:23:19.250" v="2812" actId="113"/>
        <pc:sldMkLst>
          <pc:docMk/>
          <pc:sldMk cId="3781992523" sldId="265"/>
        </pc:sldMkLst>
      </pc:sldChg>
      <pc:sldChg chg="addSp modSp new mod">
        <pc:chgData name="Shahbaz Chaudhary" userId="fef21e47db54da50" providerId="LiveId" clId="{D58A60B7-084E-45CF-BD23-7CA072B788BD}" dt="2024-01-17T16:13:04.085" v="1211" actId="207"/>
        <pc:sldMkLst>
          <pc:docMk/>
          <pc:sldMk cId="271569197" sldId="266"/>
        </pc:sldMkLst>
      </pc:sldChg>
      <pc:sldChg chg="addSp delSp modSp new mod">
        <pc:chgData name="Shahbaz Chaudhary" userId="fef21e47db54da50" providerId="LiveId" clId="{D58A60B7-084E-45CF-BD23-7CA072B788BD}" dt="2024-01-17T05:20:41.424" v="697" actId="20577"/>
        <pc:sldMkLst>
          <pc:docMk/>
          <pc:sldMk cId="394294336" sldId="267"/>
        </pc:sldMkLst>
      </pc:sldChg>
      <pc:sldChg chg="addSp delSp modSp new mod">
        <pc:chgData name="Shahbaz Chaudhary" userId="fef21e47db54da50" providerId="LiveId" clId="{D58A60B7-084E-45CF-BD23-7CA072B788BD}" dt="2024-01-17T05:26:17.533" v="752" actId="1076"/>
        <pc:sldMkLst>
          <pc:docMk/>
          <pc:sldMk cId="2335098605" sldId="268"/>
        </pc:sldMkLst>
      </pc:sldChg>
      <pc:sldChg chg="addSp delSp modSp add mod ord">
        <pc:chgData name="Shahbaz Chaudhary" userId="fef21e47db54da50" providerId="LiveId" clId="{D58A60B7-084E-45CF-BD23-7CA072B788BD}" dt="2024-01-17T05:33:42.708" v="808" actId="478"/>
        <pc:sldMkLst>
          <pc:docMk/>
          <pc:sldMk cId="4115458080" sldId="269"/>
        </pc:sldMkLst>
      </pc:sldChg>
      <pc:sldChg chg="addSp delSp modSp add mod">
        <pc:chgData name="Shahbaz Chaudhary" userId="fef21e47db54da50" providerId="LiveId" clId="{D58A60B7-084E-45CF-BD23-7CA072B788BD}" dt="2024-01-17T05:57:34.159" v="1210" actId="207"/>
        <pc:sldMkLst>
          <pc:docMk/>
          <pc:sldMk cId="3307249859" sldId="270"/>
        </pc:sldMkLst>
      </pc:sldChg>
      <pc:sldChg chg="addSp delSp modSp add mod">
        <pc:chgData name="Shahbaz Chaudhary" userId="fef21e47db54da50" providerId="LiveId" clId="{D58A60B7-084E-45CF-BD23-7CA072B788BD}" dt="2024-01-17T05:39:26.844" v="864" actId="14861"/>
        <pc:sldMkLst>
          <pc:docMk/>
          <pc:sldMk cId="3840065364" sldId="271"/>
        </pc:sldMkLst>
      </pc:sldChg>
      <pc:sldChg chg="addSp delSp modSp add mod">
        <pc:chgData name="Shahbaz Chaudhary" userId="fef21e47db54da50" providerId="LiveId" clId="{D58A60B7-084E-45CF-BD23-7CA072B788BD}" dt="2024-01-17T05:45:32.087" v="916" actId="1076"/>
        <pc:sldMkLst>
          <pc:docMk/>
          <pc:sldMk cId="1962549041" sldId="272"/>
        </pc:sldMkLst>
      </pc:sldChg>
      <pc:sldChg chg="addSp delSp modSp add mod">
        <pc:chgData name="Shahbaz Chaudhary" userId="fef21e47db54da50" providerId="LiveId" clId="{D58A60B7-084E-45CF-BD23-7CA072B788BD}" dt="2024-01-17T05:45:48.344" v="955" actId="20577"/>
        <pc:sldMkLst>
          <pc:docMk/>
          <pc:sldMk cId="1676956924" sldId="273"/>
        </pc:sldMkLst>
      </pc:sldChg>
      <pc:sldChg chg="addSp modSp new mod">
        <pc:chgData name="Shahbaz Chaudhary" userId="fef21e47db54da50" providerId="LiveId" clId="{D58A60B7-084E-45CF-BD23-7CA072B788BD}" dt="2024-01-17T05:46:40.660" v="998" actId="1076"/>
        <pc:sldMkLst>
          <pc:docMk/>
          <pc:sldMk cId="1621642431" sldId="274"/>
        </pc:sldMkLst>
      </pc:sldChg>
      <pc:sldChg chg="modSp new mod">
        <pc:chgData name="Shahbaz Chaudhary" userId="fef21e47db54da50" providerId="LiveId" clId="{D58A60B7-084E-45CF-BD23-7CA072B788BD}" dt="2024-01-17T05:48:46.480" v="1023" actId="5793"/>
        <pc:sldMkLst>
          <pc:docMk/>
          <pc:sldMk cId="3770930230" sldId="275"/>
        </pc:sldMkLst>
      </pc:sldChg>
      <pc:sldChg chg="addSp modSp new mod">
        <pc:chgData name="Shahbaz Chaudhary" userId="fef21e47db54da50" providerId="LiveId" clId="{D58A60B7-084E-45CF-BD23-7CA072B788BD}" dt="2024-01-17T05:56:39.936" v="1208" actId="207"/>
        <pc:sldMkLst>
          <pc:docMk/>
          <pc:sldMk cId="258079637" sldId="276"/>
        </pc:sldMkLst>
      </pc:sldChg>
      <pc:sldChg chg="addSp modSp new mod">
        <pc:chgData name="Shahbaz Chaudhary" userId="fef21e47db54da50" providerId="LiveId" clId="{D58A60B7-084E-45CF-BD23-7CA072B788BD}" dt="2024-01-17T16:25:06.710" v="1762" actId="20577"/>
        <pc:sldMkLst>
          <pc:docMk/>
          <pc:sldMk cId="3791115765" sldId="277"/>
        </pc:sldMkLst>
      </pc:sldChg>
      <pc:sldChg chg="addSp modSp new mod">
        <pc:chgData name="Shahbaz Chaudhary" userId="fef21e47db54da50" providerId="LiveId" clId="{D58A60B7-084E-45CF-BD23-7CA072B788BD}" dt="2024-01-17T17:40:38.225" v="2258" actId="20577"/>
        <pc:sldMkLst>
          <pc:docMk/>
          <pc:sldMk cId="3977715652" sldId="278"/>
        </pc:sldMkLst>
      </pc:sldChg>
      <pc:sldChg chg="addSp modSp new mod">
        <pc:chgData name="Shahbaz Chaudhary" userId="fef21e47db54da50" providerId="LiveId" clId="{D58A60B7-084E-45CF-BD23-7CA072B788BD}" dt="2024-01-17T17:48:28.109" v="2811" actId="313"/>
        <pc:sldMkLst>
          <pc:docMk/>
          <pc:sldMk cId="2641454909" sldId="279"/>
        </pc:sldMkLst>
      </pc:sldChg>
      <pc:sldMasterChg chg="modSp modSldLayout">
        <pc:chgData name="Shahbaz Chaudhary" userId="fef21e47db54da50" providerId="LiveId" clId="{D58A60B7-084E-45CF-BD23-7CA072B788BD}" dt="2024-01-17T05:55:06.052" v="1202" actId="207"/>
        <pc:sldMasterMkLst>
          <pc:docMk/>
          <pc:sldMasterMk cId="3634292346" sldId="2147483672"/>
        </pc:sldMasterMkLst>
        <pc:sldLayoutChg chg="modSp">
          <pc:chgData name="Shahbaz Chaudhary" userId="fef21e47db54da50" providerId="LiveId" clId="{D58A60B7-084E-45CF-BD23-7CA072B788BD}" dt="2024-01-17T05:52:27.111" v="1190" actId="207"/>
          <pc:sldLayoutMkLst>
            <pc:docMk/>
            <pc:sldMasterMk cId="3634292346" sldId="2147483672"/>
            <pc:sldLayoutMk cId="3214829496" sldId="2147483673"/>
          </pc:sldLayoutMkLst>
        </pc:sldLayoutChg>
        <pc:sldLayoutChg chg="modSp">
          <pc:chgData name="Shahbaz Chaudhary" userId="fef21e47db54da50" providerId="LiveId" clId="{D58A60B7-084E-45CF-BD23-7CA072B788BD}" dt="2024-01-17T05:52:48.229" v="1192" actId="207"/>
          <pc:sldLayoutMkLst>
            <pc:docMk/>
            <pc:sldMasterMk cId="3634292346" sldId="2147483672"/>
            <pc:sldLayoutMk cId="2327514348" sldId="2147483674"/>
          </pc:sldLayoutMkLst>
        </pc:sldLayoutChg>
        <pc:sldLayoutChg chg="modSp">
          <pc:chgData name="Shahbaz Chaudhary" userId="fef21e47db54da50" providerId="LiveId" clId="{D58A60B7-084E-45CF-BD23-7CA072B788BD}" dt="2024-01-17T05:52:57.770" v="1194" actId="207"/>
          <pc:sldLayoutMkLst>
            <pc:docMk/>
            <pc:sldMasterMk cId="3634292346" sldId="2147483672"/>
            <pc:sldLayoutMk cId="3504553074" sldId="2147483675"/>
          </pc:sldLayoutMkLst>
        </pc:sldLayoutChg>
        <pc:sldLayoutChg chg="modSp">
          <pc:chgData name="Shahbaz Chaudhary" userId="fef21e47db54da50" providerId="LiveId" clId="{D58A60B7-084E-45CF-BD23-7CA072B788BD}" dt="2024-01-17T05:53:09.770" v="1195" actId="207"/>
          <pc:sldLayoutMkLst>
            <pc:docMk/>
            <pc:sldMasterMk cId="3634292346" sldId="2147483672"/>
            <pc:sldLayoutMk cId="3003016983" sldId="2147483678"/>
          </pc:sldLayoutMkLst>
        </pc:sldLayoutChg>
        <pc:sldLayoutChg chg="modSp">
          <pc:chgData name="Shahbaz Chaudhary" userId="fef21e47db54da50" providerId="LiveId" clId="{D58A60B7-084E-45CF-BD23-7CA072B788BD}" dt="2024-01-17T05:54:17.501" v="1198" actId="207"/>
          <pc:sldLayoutMkLst>
            <pc:docMk/>
            <pc:sldMasterMk cId="3634292346" sldId="2147483672"/>
            <pc:sldLayoutMk cId="3860638124" sldId="2147483682"/>
          </pc:sldLayoutMkLst>
        </pc:sldLayoutChg>
        <pc:sldLayoutChg chg="modSp">
          <pc:chgData name="Shahbaz Chaudhary" userId="fef21e47db54da50" providerId="LiveId" clId="{D58A60B7-084E-45CF-BD23-7CA072B788BD}" dt="2024-01-17T05:54:31.859" v="1200" actId="207"/>
          <pc:sldLayoutMkLst>
            <pc:docMk/>
            <pc:sldMasterMk cId="3634292346" sldId="2147483672"/>
            <pc:sldLayoutMk cId="2575085720" sldId="2147483683"/>
          </pc:sldLayoutMkLst>
        </pc:sldLayoutChg>
      </pc:sldMasterChg>
    </pc:docChg>
  </pc:docChgLst>
  <pc:docChgLst>
    <pc:chgData name="Shahbaz Chaudhary" userId="fef21e47db54da50" providerId="LiveId" clId="{59F1D27B-12C5-4E4F-B737-66C907ADDA5F}"/>
    <pc:docChg chg="undo custSel addSld modSld sldOrd">
      <pc:chgData name="Shahbaz Chaudhary" userId="fef21e47db54da50" providerId="LiveId" clId="{59F1D27B-12C5-4E4F-B737-66C907ADDA5F}" dt="2024-11-19T07:21:42.548" v="1309" actId="1036"/>
      <pc:docMkLst>
        <pc:docMk/>
      </pc:docMkLst>
      <pc:sldChg chg="modSp mod">
        <pc:chgData name="Shahbaz Chaudhary" userId="fef21e47db54da50" providerId="LiveId" clId="{59F1D27B-12C5-4E4F-B737-66C907ADDA5F}" dt="2024-11-19T05:37:02.367" v="2" actId="20577"/>
        <pc:sldMkLst>
          <pc:docMk/>
          <pc:sldMk cId="1773993530" sldId="257"/>
        </pc:sldMkLst>
      </pc:sldChg>
      <pc:sldChg chg="modSp mod">
        <pc:chgData name="Shahbaz Chaudhary" userId="fef21e47db54da50" providerId="LiveId" clId="{59F1D27B-12C5-4E4F-B737-66C907ADDA5F}" dt="2024-11-19T05:37:19.210" v="8" actId="20577"/>
        <pc:sldMkLst>
          <pc:docMk/>
          <pc:sldMk cId="3486165762" sldId="258"/>
        </pc:sldMkLst>
      </pc:sldChg>
      <pc:sldChg chg="modSp mod">
        <pc:chgData name="Shahbaz Chaudhary" userId="fef21e47db54da50" providerId="LiveId" clId="{59F1D27B-12C5-4E4F-B737-66C907ADDA5F}" dt="2024-11-19T05:37:12.473" v="5" actId="20577"/>
        <pc:sldMkLst>
          <pc:docMk/>
          <pc:sldMk cId="1695602100" sldId="259"/>
        </pc:sldMkLst>
      </pc:sldChg>
      <pc:sldChg chg="modSp mod">
        <pc:chgData name="Shahbaz Chaudhary" userId="fef21e47db54da50" providerId="LiveId" clId="{59F1D27B-12C5-4E4F-B737-66C907ADDA5F}" dt="2024-11-19T05:37:23.436" v="11" actId="20577"/>
        <pc:sldMkLst>
          <pc:docMk/>
          <pc:sldMk cId="3103085621" sldId="260"/>
        </pc:sldMkLst>
      </pc:sldChg>
      <pc:sldChg chg="modSp mod">
        <pc:chgData name="Shahbaz Chaudhary" userId="fef21e47db54da50" providerId="LiveId" clId="{59F1D27B-12C5-4E4F-B737-66C907ADDA5F}" dt="2024-11-19T05:37:29.542" v="14" actId="20577"/>
        <pc:sldMkLst>
          <pc:docMk/>
          <pc:sldMk cId="3519509199" sldId="261"/>
        </pc:sldMkLst>
      </pc:sldChg>
      <pc:sldChg chg="modSp mod">
        <pc:chgData name="Shahbaz Chaudhary" userId="fef21e47db54da50" providerId="LiveId" clId="{59F1D27B-12C5-4E4F-B737-66C907ADDA5F}" dt="2024-11-19T05:37:35.184" v="19" actId="20577"/>
        <pc:sldMkLst>
          <pc:docMk/>
          <pc:sldMk cId="3939641596" sldId="262"/>
        </pc:sldMkLst>
      </pc:sldChg>
      <pc:sldChg chg="modSp mod">
        <pc:chgData name="Shahbaz Chaudhary" userId="fef21e47db54da50" providerId="LiveId" clId="{59F1D27B-12C5-4E4F-B737-66C907ADDA5F}" dt="2024-11-19T05:37:45.405" v="22" actId="20577"/>
        <pc:sldMkLst>
          <pc:docMk/>
          <pc:sldMk cId="2298812892" sldId="263"/>
        </pc:sldMkLst>
      </pc:sldChg>
      <pc:sldChg chg="modSp mod">
        <pc:chgData name="Shahbaz Chaudhary" userId="fef21e47db54da50" providerId="LiveId" clId="{59F1D27B-12C5-4E4F-B737-66C907ADDA5F}" dt="2024-11-19T05:38:57.943" v="23" actId="113"/>
        <pc:sldMkLst>
          <pc:docMk/>
          <pc:sldMk cId="271569197" sldId="266"/>
        </pc:sldMkLst>
      </pc:sldChg>
      <pc:sldChg chg="modSp mod modNotesTx">
        <pc:chgData name="Shahbaz Chaudhary" userId="fef21e47db54da50" providerId="LiveId" clId="{59F1D27B-12C5-4E4F-B737-66C907ADDA5F}" dt="2024-11-19T05:59:40.092" v="152" actId="20577"/>
        <pc:sldMkLst>
          <pc:docMk/>
          <pc:sldMk cId="394294336" sldId="267"/>
        </pc:sldMkLst>
      </pc:sldChg>
      <pc:sldChg chg="addSp delSp modSp mod">
        <pc:chgData name="Shahbaz Chaudhary" userId="fef21e47db54da50" providerId="LiveId" clId="{59F1D27B-12C5-4E4F-B737-66C907ADDA5F}" dt="2024-11-19T05:59:44.637" v="158" actId="478"/>
        <pc:sldMkLst>
          <pc:docMk/>
          <pc:sldMk cId="2335098605" sldId="268"/>
        </pc:sldMkLst>
      </pc:sldChg>
      <pc:sldChg chg="addSp delSp modSp add mod">
        <pc:chgData name="Shahbaz Chaudhary" userId="fef21e47db54da50" providerId="LiveId" clId="{59F1D27B-12C5-4E4F-B737-66C907ADDA5F}" dt="2024-11-19T06:07:50.153" v="219" actId="14861"/>
        <pc:sldMkLst>
          <pc:docMk/>
          <pc:sldMk cId="1324200523" sldId="280"/>
        </pc:sldMkLst>
      </pc:sldChg>
      <pc:sldChg chg="addSp delSp modSp add mod">
        <pc:chgData name="Shahbaz Chaudhary" userId="fef21e47db54da50" providerId="LiveId" clId="{59F1D27B-12C5-4E4F-B737-66C907ADDA5F}" dt="2024-11-19T06:19:16.214" v="731" actId="207"/>
        <pc:sldMkLst>
          <pc:docMk/>
          <pc:sldMk cId="1752995467" sldId="281"/>
        </pc:sldMkLst>
      </pc:sldChg>
      <pc:sldChg chg="addSp delSp modSp add mod">
        <pc:chgData name="Shahbaz Chaudhary" userId="fef21e47db54da50" providerId="LiveId" clId="{59F1D27B-12C5-4E4F-B737-66C907ADDA5F}" dt="2024-11-19T06:35:16.491" v="843" actId="1036"/>
        <pc:sldMkLst>
          <pc:docMk/>
          <pc:sldMk cId="3979796534" sldId="282"/>
        </pc:sldMkLst>
      </pc:sldChg>
      <pc:sldChg chg="delSp modSp add mod ord">
        <pc:chgData name="Shahbaz Chaudhary" userId="fef21e47db54da50" providerId="LiveId" clId="{59F1D27B-12C5-4E4F-B737-66C907ADDA5F}" dt="2024-11-19T07:06:50.089" v="1134" actId="20577"/>
        <pc:sldMkLst>
          <pc:docMk/>
          <pc:sldMk cId="2436012039" sldId="283"/>
        </pc:sldMkLst>
      </pc:sldChg>
      <pc:sldChg chg="addSp delSp modSp add mod">
        <pc:chgData name="Shahbaz Chaudhary" userId="fef21e47db54da50" providerId="LiveId" clId="{59F1D27B-12C5-4E4F-B737-66C907ADDA5F}" dt="2024-11-19T07:21:42.548" v="1309" actId="1036"/>
        <pc:sldMkLst>
          <pc:docMk/>
          <pc:sldMk cId="2016705794" sldId="284"/>
        </pc:sldMkLst>
      </pc:sldChg>
    </pc:docChg>
  </pc:docChgLst>
  <pc:docChgLst>
    <pc:chgData name="Shahbaz Chaudhary" userId="fef21e47db54da50" providerId="LiveId" clId="{6BCFF7A7-4D68-452F-AFF1-E11E22A2B556}"/>
    <pc:docChg chg="modSld">
      <pc:chgData name="Shahbaz Chaudhary" userId="fef21e47db54da50" providerId="LiveId" clId="{6BCFF7A7-4D68-452F-AFF1-E11E22A2B556}" dt="2025-03-27T01:22:55.311" v="0" actId="20577"/>
      <pc:docMkLst>
        <pc:docMk/>
      </pc:docMkLst>
      <pc:sldChg chg="modSp mod">
        <pc:chgData name="Shahbaz Chaudhary" userId="fef21e47db54da50" providerId="LiveId" clId="{6BCFF7A7-4D68-452F-AFF1-E11E22A2B556}" dt="2025-03-27T01:22:55.311" v="0" actId="20577"/>
        <pc:sldMkLst>
          <pc:docMk/>
          <pc:sldMk cId="3519509199" sldId="261"/>
        </pc:sldMkLst>
        <pc:spChg chg="mod">
          <ac:chgData name="Shahbaz Chaudhary" userId="fef21e47db54da50" providerId="LiveId" clId="{6BCFF7A7-4D68-452F-AFF1-E11E22A2B556}" dt="2025-03-27T01:22:55.311" v="0" actId="20577"/>
          <ac:spMkLst>
            <pc:docMk/>
            <pc:sldMk cId="3519509199" sldId="261"/>
            <ac:spMk id="3" creationId="{E34D29E5-1FB4-BA1F-C920-6DF5254DD1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50E4-9074-4DF5-8B01-0BB2C4E5C30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0CE19-A8CA-478E-942B-99850B04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BB8E4-6E1A-7BCC-0D4D-C97DC363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DD0C4-EEEB-E8FF-B8C8-868AABC39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313B5F-EC4C-0B00-5E20-E9999D699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2EF5-ADB0-251F-A1A2-C1E69AC82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B5787-8CB2-B0CA-7B2D-CFD06EA2D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BCAAB-B5B9-97AE-0E58-4962DDA6D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9F23A-6837-761A-A515-F3F3518B2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4519-08F9-8ADA-38CD-0A4935ACF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E612-16A6-67EB-7588-8D1860564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9E546-4B8A-619F-A469-9820D55A4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32525-C9FA-BB43-1335-E9585C96F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72B6-E202-5D47-07F8-EF2A8D1B7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5CCF4-5620-D9B4-E325-7B0467C7B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D4F75-ADC9-F2A3-964A-04DF72D01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94E74-EEBB-46B8-4B19-AFA4B9867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3CF8-7AE4-679E-6D55-4F0633B9F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0353-124D-F960-945C-5403D5F7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E7D34-AED8-E903-789F-C9411A65C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E2805-C465-5CBC-4205-46C7B5087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E0173-6E58-13D8-A05B-553138424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71679-5E37-7692-6F2A-92742E74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36786-7553-503E-1B63-2918B59DE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815E2-CD30-7924-2E87-FEABCC6A6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BE50-C036-5B80-6447-A13CE6839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37C2-0074-4FEF-AEBC-2720ADB5AC5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upyterlab/jupyterlab-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83BA-6503-3DBF-C46E-43344545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Quire Sans" panose="020B0502040204020203" pitchFamily="34" charset="0"/>
              </a:rPr>
              <a:t>Why do you need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8AD4-3234-3C0D-66AE-D2E06D13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065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0E1-256C-FB74-E0AD-747E27CA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br>
              <a:rPr lang="en-US" dirty="0"/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https://git-scm.com/downloads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43D9E-2C23-90E0-1D45-EF3806FFA21A}"/>
              </a:ext>
            </a:extLst>
          </p:cNvPr>
          <p:cNvSpPr txBox="1"/>
          <p:nvPr/>
        </p:nvSpPr>
        <p:spPr>
          <a:xfrm>
            <a:off x="1024932" y="2100105"/>
            <a:ext cx="9741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nice GUIs cataloged 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https://git-scm.com/downloads/guis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has a very minimal GUI (seen earlier):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 has a well integrated Git extension: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https://github.com/jupyterlab/jupyterlab-git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has a built-in Git extension</a:t>
            </a:r>
          </a:p>
        </p:txBody>
      </p:sp>
    </p:spTree>
    <p:extLst>
      <p:ext uri="{BB962C8B-B14F-4D97-AF65-F5344CB8AC3E}">
        <p14:creationId xmlns:p14="http://schemas.microsoft.com/office/powerpoint/2010/main" val="378199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ADDD-042C-2D82-1B0D-9AD83F6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4855-6AAD-CCA2-691E-3DD02CE5B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“Download”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51445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8608-ACA6-A70E-E7E2-4EAD5EE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Clone</a:t>
            </a:r>
            <a:r>
              <a:rPr lang="en-US" dirty="0"/>
              <a:t> a repository</a:t>
            </a:r>
            <a:br>
              <a:rPr lang="en-US" dirty="0"/>
            </a:br>
            <a:r>
              <a:rPr lang="en-US" sz="3100" dirty="0"/>
              <a:t>https://github.com/</a:t>
            </a:r>
            <a:r>
              <a:rPr lang="en-US" sz="3100" dirty="0" err="1"/>
              <a:t>falconair</a:t>
            </a:r>
            <a:r>
              <a:rPr lang="en-US" sz="3100" dirty="0"/>
              <a:t>/</a:t>
            </a:r>
            <a:r>
              <a:rPr lang="en-US" sz="3100" dirty="0" err="1"/>
              <a:t>mleng_class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6D95-E481-1D0C-939C-0D18DD5A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0" y="3966908"/>
            <a:ext cx="5111838" cy="2088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FD810-A1BF-7A31-BD11-EDDAC7F6B02E}"/>
              </a:ext>
            </a:extLst>
          </p:cNvPr>
          <p:cNvSpPr txBox="1"/>
          <p:nvPr/>
        </p:nvSpPr>
        <p:spPr>
          <a:xfrm>
            <a:off x="1153147" y="396690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GitHub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9AE3F-47E9-CADC-F92C-1E1F838DEDB5}"/>
              </a:ext>
            </a:extLst>
          </p:cNvPr>
          <p:cNvSpPr txBox="1"/>
          <p:nvPr/>
        </p:nvSpPr>
        <p:spPr>
          <a:xfrm>
            <a:off x="1153147" y="612827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F1FF7-2EA8-042E-6CF3-5B3EB9182AF3}"/>
              </a:ext>
            </a:extLst>
          </p:cNvPr>
          <p:cNvSpPr txBox="1"/>
          <p:nvPr/>
        </p:nvSpPr>
        <p:spPr>
          <a:xfrm>
            <a:off x="3906938" y="6123543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https://github.com/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falconair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mleng_class.git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5BFF5-25F3-0031-F634-13F22144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09" y="1703826"/>
            <a:ext cx="2787361" cy="2088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74AE39-1B73-88E6-B0BF-0F3578ADC10D}"/>
              </a:ext>
            </a:extLst>
          </p:cNvPr>
          <p:cNvSpPr txBox="1"/>
          <p:nvPr/>
        </p:nvSpPr>
        <p:spPr>
          <a:xfrm>
            <a:off x="2246220" y="170382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“Clone”</a:t>
            </a:r>
          </a:p>
        </p:txBody>
      </p:sp>
    </p:spTree>
    <p:extLst>
      <p:ext uri="{BB962C8B-B14F-4D97-AF65-F5344CB8AC3E}">
        <p14:creationId xmlns:p14="http://schemas.microsoft.com/office/powerpoint/2010/main" val="27156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4DDD0-8E38-FDDC-FF92-59B418D5A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6886-6134-21C6-069F-6C43B659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E7D2F-1917-36A3-9A80-01C4CD84D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Bring changes from remote server to your machine</a:t>
            </a:r>
          </a:p>
        </p:txBody>
      </p:sp>
    </p:spTree>
    <p:extLst>
      <p:ext uri="{BB962C8B-B14F-4D97-AF65-F5344CB8AC3E}">
        <p14:creationId xmlns:p14="http://schemas.microsoft.com/office/powerpoint/2010/main" val="194074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b="1" dirty="0">
                <a:latin typeface="Consolas" panose="020B0609020204030204" pitchFamily="49" charset="0"/>
              </a:rPr>
              <a:t>pull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>
            <a:cxnSpLocks/>
          </p:cNvCxnSpPr>
          <p:nvPr/>
        </p:nvCxnSpPr>
        <p:spPr>
          <a:xfrm flipV="1">
            <a:off x="2288815" y="2170444"/>
            <a:ext cx="8474644" cy="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349632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339942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</p:cNvCxnSpPr>
          <p:nvPr/>
        </p:nvCxnSpPr>
        <p:spPr>
          <a:xfrm flipV="1">
            <a:off x="2481001" y="3737716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V="1">
            <a:off x="2272278" y="2355110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1920599" y="2499097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3470582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3130718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3891718" y="3652746"/>
            <a:ext cx="144951" cy="16077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E5F580-6DD4-1D81-CEFD-889A3C769093}"/>
              </a:ext>
            </a:extLst>
          </p:cNvPr>
          <p:cNvCxnSpPr>
            <a:cxnSpLocks/>
          </p:cNvCxnSpPr>
          <p:nvPr/>
        </p:nvCxnSpPr>
        <p:spPr>
          <a:xfrm>
            <a:off x="1690007" y="2978299"/>
            <a:ext cx="9073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53CC27-1340-348C-A9EA-5424662AB983}"/>
              </a:ext>
            </a:extLst>
          </p:cNvPr>
          <p:cNvSpPr txBox="1"/>
          <p:nvPr/>
        </p:nvSpPr>
        <p:spPr>
          <a:xfrm>
            <a:off x="406362" y="27208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F6D5B-871E-399C-7520-8CD52F596C31}"/>
              </a:ext>
            </a:extLst>
          </p:cNvPr>
          <p:cNvSpPr txBox="1"/>
          <p:nvPr/>
        </p:nvSpPr>
        <p:spPr>
          <a:xfrm>
            <a:off x="1465425" y="30578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New repo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93D169-CE6A-7760-359B-E1B050B60B05}"/>
              </a:ext>
            </a:extLst>
          </p:cNvPr>
          <p:cNvCxnSpPr>
            <a:cxnSpLocks/>
          </p:cNvCxnSpPr>
          <p:nvPr/>
        </p:nvCxnSpPr>
        <p:spPr>
          <a:xfrm>
            <a:off x="2553476" y="2986986"/>
            <a:ext cx="0" cy="605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F757F7-79E8-292D-60D0-E19CDD1DAAF0}"/>
              </a:ext>
            </a:extLst>
          </p:cNvPr>
          <p:cNvSpPr txBox="1"/>
          <p:nvPr/>
        </p:nvSpPr>
        <p:spPr>
          <a:xfrm>
            <a:off x="2201797" y="3264282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28" name="Flowchart: Connector 10">
            <a:extLst>
              <a:ext uri="{FF2B5EF4-FFF2-40B4-BE49-F238E27FC236}">
                <a16:creationId xmlns:a16="http://schemas.microsoft.com/office/drawing/2014/main" id="{E258EA94-2625-0BFD-98D3-AA255E583CA2}"/>
              </a:ext>
            </a:extLst>
          </p:cNvPr>
          <p:cNvSpPr/>
          <p:nvPr/>
        </p:nvSpPr>
        <p:spPr>
          <a:xfrm>
            <a:off x="3395296" y="2905202"/>
            <a:ext cx="144951" cy="16077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D7BE28-FB25-551A-F401-0E9F7D644466}"/>
              </a:ext>
            </a:extLst>
          </p:cNvPr>
          <p:cNvCxnSpPr>
            <a:cxnSpLocks/>
          </p:cNvCxnSpPr>
          <p:nvPr/>
        </p:nvCxnSpPr>
        <p:spPr>
          <a:xfrm>
            <a:off x="3971037" y="2969504"/>
            <a:ext cx="0" cy="605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638AF8-6CFB-6746-079E-CA23F2DCD67A}"/>
              </a:ext>
            </a:extLst>
          </p:cNvPr>
          <p:cNvSpPr txBox="1"/>
          <p:nvPr/>
        </p:nvSpPr>
        <p:spPr>
          <a:xfrm>
            <a:off x="3619358" y="324680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32" name="Flowchart: Connector 11">
            <a:extLst>
              <a:ext uri="{FF2B5EF4-FFF2-40B4-BE49-F238E27FC236}">
                <a16:creationId xmlns:a16="http://schemas.microsoft.com/office/drawing/2014/main" id="{3C1D468B-E531-F994-5AAA-C692094DE71B}"/>
              </a:ext>
            </a:extLst>
          </p:cNvPr>
          <p:cNvSpPr/>
          <p:nvPr/>
        </p:nvSpPr>
        <p:spPr>
          <a:xfrm>
            <a:off x="4382333" y="2094642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673E3-619B-D40E-0812-90A94AEA4277}"/>
              </a:ext>
            </a:extLst>
          </p:cNvPr>
          <p:cNvSpPr txBox="1"/>
          <p:nvPr/>
        </p:nvSpPr>
        <p:spPr>
          <a:xfrm>
            <a:off x="4113627" y="2368663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34" name="Flowchart: Connector 21">
            <a:extLst>
              <a:ext uri="{FF2B5EF4-FFF2-40B4-BE49-F238E27FC236}">
                <a16:creationId xmlns:a16="http://schemas.microsoft.com/office/drawing/2014/main" id="{9F58BBE6-4A88-47D0-4CC6-D6074E6BC3CD}"/>
              </a:ext>
            </a:extLst>
          </p:cNvPr>
          <p:cNvSpPr/>
          <p:nvPr/>
        </p:nvSpPr>
        <p:spPr>
          <a:xfrm>
            <a:off x="4874627" y="3657330"/>
            <a:ext cx="144951" cy="16077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10">
            <a:extLst>
              <a:ext uri="{FF2B5EF4-FFF2-40B4-BE49-F238E27FC236}">
                <a16:creationId xmlns:a16="http://schemas.microsoft.com/office/drawing/2014/main" id="{338677EA-57B0-4989-C9D9-9620F29E5944}"/>
              </a:ext>
            </a:extLst>
          </p:cNvPr>
          <p:cNvSpPr/>
          <p:nvPr/>
        </p:nvSpPr>
        <p:spPr>
          <a:xfrm>
            <a:off x="4378205" y="2909786"/>
            <a:ext cx="144951" cy="16077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E42EF2-7904-B6CA-43C4-5E3C9AA3A5E9}"/>
              </a:ext>
            </a:extLst>
          </p:cNvPr>
          <p:cNvCxnSpPr>
            <a:cxnSpLocks/>
          </p:cNvCxnSpPr>
          <p:nvPr/>
        </p:nvCxnSpPr>
        <p:spPr>
          <a:xfrm>
            <a:off x="4953946" y="2974088"/>
            <a:ext cx="0" cy="605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12D768-ACA7-8C0A-4545-93627D257A31}"/>
              </a:ext>
            </a:extLst>
          </p:cNvPr>
          <p:cNvSpPr txBox="1"/>
          <p:nvPr/>
        </p:nvSpPr>
        <p:spPr>
          <a:xfrm>
            <a:off x="4602267" y="325138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D2784-0C9E-0ABD-34C3-08D5672B9F2A}"/>
              </a:ext>
            </a:extLst>
          </p:cNvPr>
          <p:cNvCxnSpPr>
            <a:cxnSpLocks/>
          </p:cNvCxnSpPr>
          <p:nvPr/>
        </p:nvCxnSpPr>
        <p:spPr>
          <a:xfrm flipH="1">
            <a:off x="4449800" y="2193568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94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46B8-05B6-A265-7908-51B98A4D3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7C19-2AD7-EE22-AEAA-1BB44C96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“message”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9E6D5-8E36-B9E5-7C32-2B697F78A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Tell </a:t>
            </a: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start tracking a file or a change,  make it part of history, send to server</a:t>
            </a:r>
          </a:p>
        </p:txBody>
      </p:sp>
    </p:spTree>
    <p:extLst>
      <p:ext uri="{BB962C8B-B14F-4D97-AF65-F5344CB8AC3E}">
        <p14:creationId xmlns:p14="http://schemas.microsoft.com/office/powerpoint/2010/main" val="150011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D39DB-7E8F-A855-7DA0-B7A3FB46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D1E667-19F2-5366-11F9-C30B028CC89D}"/>
              </a:ext>
            </a:extLst>
          </p:cNvPr>
          <p:cNvCxnSpPr>
            <a:cxnSpLocks/>
          </p:cNvCxnSpPr>
          <p:nvPr/>
        </p:nvCxnSpPr>
        <p:spPr>
          <a:xfrm flipV="1">
            <a:off x="9235726" y="3591174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A922A5-814E-2A11-BE2A-978968BA5840}"/>
              </a:ext>
            </a:extLst>
          </p:cNvPr>
          <p:cNvCxnSpPr>
            <a:cxnSpLocks/>
          </p:cNvCxnSpPr>
          <p:nvPr/>
        </p:nvCxnSpPr>
        <p:spPr>
          <a:xfrm flipV="1">
            <a:off x="6232888" y="3583863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E84833-0877-E342-6D07-C12A8DF4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Record your change with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git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-&gt; git </a:t>
            </a:r>
            <a:r>
              <a:rPr lang="en-US" b="1" dirty="0">
                <a:latin typeface="Consolas" panose="020B0609020204030204" pitchFamily="49" charset="0"/>
              </a:rPr>
              <a:t>commit</a:t>
            </a:r>
            <a:r>
              <a:rPr lang="en-US" dirty="0">
                <a:latin typeface="Consolas" panose="020B0609020204030204" pitchFamily="49" charset="0"/>
              </a:rPr>
              <a:t> -&gt; git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A76A02-2B96-049A-D8DD-67741A27E6C1}"/>
              </a:ext>
            </a:extLst>
          </p:cNvPr>
          <p:cNvCxnSpPr>
            <a:cxnSpLocks/>
          </p:cNvCxnSpPr>
          <p:nvPr/>
        </p:nvCxnSpPr>
        <p:spPr>
          <a:xfrm>
            <a:off x="1690007" y="2639779"/>
            <a:ext cx="90734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EF7CF1-B4B2-7DCA-4C35-D0D3B8783540}"/>
              </a:ext>
            </a:extLst>
          </p:cNvPr>
          <p:cNvSpPr txBox="1"/>
          <p:nvPr/>
        </p:nvSpPr>
        <p:spPr>
          <a:xfrm>
            <a:off x="399618" y="245511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B98C8-C574-AE50-2E7C-6E0FD157D5C2}"/>
              </a:ext>
            </a:extLst>
          </p:cNvPr>
          <p:cNvSpPr txBox="1"/>
          <p:nvPr/>
        </p:nvSpPr>
        <p:spPr>
          <a:xfrm>
            <a:off x="399618" y="39656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D039F-A06F-AB3A-67FC-2F399F13DAE7}"/>
              </a:ext>
            </a:extLst>
          </p:cNvPr>
          <p:cNvCxnSpPr>
            <a:cxnSpLocks/>
          </p:cNvCxnSpPr>
          <p:nvPr/>
        </p:nvCxnSpPr>
        <p:spPr>
          <a:xfrm>
            <a:off x="1690007" y="4207052"/>
            <a:ext cx="907345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2DAE5A-783A-1CC1-885B-37516FA37F7F}"/>
              </a:ext>
            </a:extLst>
          </p:cNvPr>
          <p:cNvSpPr txBox="1"/>
          <p:nvPr/>
        </p:nvSpPr>
        <p:spPr>
          <a:xfrm>
            <a:off x="2203819" y="4368349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6B3533-92B5-4F69-A542-883BAB7656BF}"/>
              </a:ext>
            </a:extLst>
          </p:cNvPr>
          <p:cNvCxnSpPr>
            <a:cxnSpLocks/>
          </p:cNvCxnSpPr>
          <p:nvPr/>
        </p:nvCxnSpPr>
        <p:spPr>
          <a:xfrm>
            <a:off x="1690007" y="3447635"/>
            <a:ext cx="9073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21549D-6256-EF39-6982-09CD33903A86}"/>
              </a:ext>
            </a:extLst>
          </p:cNvPr>
          <p:cNvSpPr txBox="1"/>
          <p:nvPr/>
        </p:nvSpPr>
        <p:spPr>
          <a:xfrm>
            <a:off x="406362" y="319013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sp>
        <p:nvSpPr>
          <p:cNvPr id="10" name="Flowchart: Connector 21">
            <a:extLst>
              <a:ext uri="{FF2B5EF4-FFF2-40B4-BE49-F238E27FC236}">
                <a16:creationId xmlns:a16="http://schemas.microsoft.com/office/drawing/2014/main" id="{E6E06401-53B8-EF3A-408F-FE9B032EDA21}"/>
              </a:ext>
            </a:extLst>
          </p:cNvPr>
          <p:cNvSpPr/>
          <p:nvPr/>
        </p:nvSpPr>
        <p:spPr>
          <a:xfrm>
            <a:off x="1939656" y="5094921"/>
            <a:ext cx="144951" cy="160771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CDBBD-751B-6126-6659-9D60A773D322}"/>
              </a:ext>
            </a:extLst>
          </p:cNvPr>
          <p:cNvSpPr txBox="1"/>
          <p:nvPr/>
        </p:nvSpPr>
        <p:spPr>
          <a:xfrm>
            <a:off x="1684892" y="525569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New file</a:t>
            </a:r>
          </a:p>
        </p:txBody>
      </p:sp>
      <p:sp>
        <p:nvSpPr>
          <p:cNvPr id="14" name="Flowchart: Connector 21">
            <a:extLst>
              <a:ext uri="{FF2B5EF4-FFF2-40B4-BE49-F238E27FC236}">
                <a16:creationId xmlns:a16="http://schemas.microsoft.com/office/drawing/2014/main" id="{40260C3A-580C-C811-820B-93D493B0D301}"/>
              </a:ext>
            </a:extLst>
          </p:cNvPr>
          <p:cNvSpPr/>
          <p:nvPr/>
        </p:nvSpPr>
        <p:spPr>
          <a:xfrm>
            <a:off x="2476925" y="4122082"/>
            <a:ext cx="144951" cy="160771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B5116-42E8-6012-FE21-D211043068B1}"/>
              </a:ext>
            </a:extLst>
          </p:cNvPr>
          <p:cNvSpPr txBox="1"/>
          <p:nvPr/>
        </p:nvSpPr>
        <p:spPr>
          <a:xfrm>
            <a:off x="3058377" y="4368349"/>
            <a:ext cx="2028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 – “New file …”</a:t>
            </a:r>
          </a:p>
        </p:txBody>
      </p:sp>
      <p:sp>
        <p:nvSpPr>
          <p:cNvPr id="17" name="Flowchart: Connector 21">
            <a:extLst>
              <a:ext uri="{FF2B5EF4-FFF2-40B4-BE49-F238E27FC236}">
                <a16:creationId xmlns:a16="http://schemas.microsoft.com/office/drawing/2014/main" id="{AA49B133-6EB7-4AFE-D925-3E367EC9ADEA}"/>
              </a:ext>
            </a:extLst>
          </p:cNvPr>
          <p:cNvSpPr/>
          <p:nvPr/>
        </p:nvSpPr>
        <p:spPr>
          <a:xfrm>
            <a:off x="3331483" y="412208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1">
            <a:extLst>
              <a:ext uri="{FF2B5EF4-FFF2-40B4-BE49-F238E27FC236}">
                <a16:creationId xmlns:a16="http://schemas.microsoft.com/office/drawing/2014/main" id="{71A325AA-D236-5C89-F8B7-109F19552741}"/>
              </a:ext>
            </a:extLst>
          </p:cNvPr>
          <p:cNvSpPr/>
          <p:nvPr/>
        </p:nvSpPr>
        <p:spPr>
          <a:xfrm>
            <a:off x="6154257" y="412208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E743B-8F09-E112-EA14-7C8CC4ED72CC}"/>
              </a:ext>
            </a:extLst>
          </p:cNvPr>
          <p:cNvSpPr txBox="1"/>
          <p:nvPr/>
        </p:nvSpPr>
        <p:spPr>
          <a:xfrm>
            <a:off x="5875053" y="3825681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2CC62AF9-9C04-9200-3CA9-53C3E63C6641}"/>
              </a:ext>
            </a:extLst>
          </p:cNvPr>
          <p:cNvSpPr/>
          <p:nvPr/>
        </p:nvSpPr>
        <p:spPr>
          <a:xfrm>
            <a:off x="6154257" y="337602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CF055E-F3C2-062D-1213-7EA61DADBE31}"/>
              </a:ext>
            </a:extLst>
          </p:cNvPr>
          <p:cNvCxnSpPr>
            <a:cxnSpLocks/>
          </p:cNvCxnSpPr>
          <p:nvPr/>
        </p:nvCxnSpPr>
        <p:spPr>
          <a:xfrm flipV="1">
            <a:off x="6692788" y="2827158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21">
            <a:extLst>
              <a:ext uri="{FF2B5EF4-FFF2-40B4-BE49-F238E27FC236}">
                <a16:creationId xmlns:a16="http://schemas.microsoft.com/office/drawing/2014/main" id="{5072C547-B4D6-C3F0-75FA-A175B97EADD4}"/>
              </a:ext>
            </a:extLst>
          </p:cNvPr>
          <p:cNvSpPr/>
          <p:nvPr/>
        </p:nvSpPr>
        <p:spPr>
          <a:xfrm>
            <a:off x="6614157" y="2562673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967DB2-AA8B-89A7-0D89-8315D6A9A29D}"/>
              </a:ext>
            </a:extLst>
          </p:cNvPr>
          <p:cNvSpPr txBox="1"/>
          <p:nvPr/>
        </p:nvSpPr>
        <p:spPr>
          <a:xfrm>
            <a:off x="6355638" y="283166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43" name="Flowchart: Connector 21">
            <a:extLst>
              <a:ext uri="{FF2B5EF4-FFF2-40B4-BE49-F238E27FC236}">
                <a16:creationId xmlns:a16="http://schemas.microsoft.com/office/drawing/2014/main" id="{F1AFFF85-F0DB-23C4-9E22-24329B4DB793}"/>
              </a:ext>
            </a:extLst>
          </p:cNvPr>
          <p:cNvSpPr/>
          <p:nvPr/>
        </p:nvSpPr>
        <p:spPr>
          <a:xfrm>
            <a:off x="7382191" y="4921314"/>
            <a:ext cx="144951" cy="160771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46EAB0-F0CF-3645-DC44-578D28097957}"/>
              </a:ext>
            </a:extLst>
          </p:cNvPr>
          <p:cNvSpPr txBox="1"/>
          <p:nvPr/>
        </p:nvSpPr>
        <p:spPr>
          <a:xfrm>
            <a:off x="7053940" y="5128734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Update file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B5358-8821-1434-930F-4575F7E4EB7C}"/>
              </a:ext>
            </a:extLst>
          </p:cNvPr>
          <p:cNvSpPr txBox="1"/>
          <p:nvPr/>
        </p:nvSpPr>
        <p:spPr>
          <a:xfrm>
            <a:off x="7709780" y="4368349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46" name="Flowchart: Connector 21">
            <a:extLst>
              <a:ext uri="{FF2B5EF4-FFF2-40B4-BE49-F238E27FC236}">
                <a16:creationId xmlns:a16="http://schemas.microsoft.com/office/drawing/2014/main" id="{46660DA1-3065-65B2-40BD-C719740BACCE}"/>
              </a:ext>
            </a:extLst>
          </p:cNvPr>
          <p:cNvSpPr/>
          <p:nvPr/>
        </p:nvSpPr>
        <p:spPr>
          <a:xfrm>
            <a:off x="7982886" y="4122082"/>
            <a:ext cx="144951" cy="160771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95CB0F-75A4-4784-84D7-7993C39B349B}"/>
              </a:ext>
            </a:extLst>
          </p:cNvPr>
          <p:cNvSpPr txBox="1"/>
          <p:nvPr/>
        </p:nvSpPr>
        <p:spPr>
          <a:xfrm>
            <a:off x="8564338" y="4368349"/>
            <a:ext cx="2691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 – “Removes typo from …”</a:t>
            </a:r>
          </a:p>
        </p:txBody>
      </p:sp>
      <p:sp>
        <p:nvSpPr>
          <p:cNvPr id="48" name="Flowchart: Connector 21">
            <a:extLst>
              <a:ext uri="{FF2B5EF4-FFF2-40B4-BE49-F238E27FC236}">
                <a16:creationId xmlns:a16="http://schemas.microsoft.com/office/drawing/2014/main" id="{B6846A9A-75D9-2F3F-C580-BB9AD1BEC9FD}"/>
              </a:ext>
            </a:extLst>
          </p:cNvPr>
          <p:cNvSpPr/>
          <p:nvPr/>
        </p:nvSpPr>
        <p:spPr>
          <a:xfrm>
            <a:off x="8837444" y="412208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10560B-263B-7A91-1C7D-0A55BE23B27A}"/>
              </a:ext>
            </a:extLst>
          </p:cNvPr>
          <p:cNvCxnSpPr>
            <a:cxnSpLocks/>
          </p:cNvCxnSpPr>
          <p:nvPr/>
        </p:nvCxnSpPr>
        <p:spPr>
          <a:xfrm flipV="1">
            <a:off x="9556020" y="2824446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21">
            <a:extLst>
              <a:ext uri="{FF2B5EF4-FFF2-40B4-BE49-F238E27FC236}">
                <a16:creationId xmlns:a16="http://schemas.microsoft.com/office/drawing/2014/main" id="{232D0EAF-C6DF-FBD6-3FD5-51596C4E4DE1}"/>
              </a:ext>
            </a:extLst>
          </p:cNvPr>
          <p:cNvSpPr/>
          <p:nvPr/>
        </p:nvSpPr>
        <p:spPr>
          <a:xfrm>
            <a:off x="9477389" y="2559961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544A3D-9B78-EB99-0988-BA4DC61DF479}"/>
              </a:ext>
            </a:extLst>
          </p:cNvPr>
          <p:cNvSpPr txBox="1"/>
          <p:nvPr/>
        </p:nvSpPr>
        <p:spPr>
          <a:xfrm>
            <a:off x="9218870" y="282895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52" name="Flowchart: Connector 21">
            <a:extLst>
              <a:ext uri="{FF2B5EF4-FFF2-40B4-BE49-F238E27FC236}">
                <a16:creationId xmlns:a16="http://schemas.microsoft.com/office/drawing/2014/main" id="{DCC2B2AC-5EDD-B0A6-46A8-1DFF2FD33608}"/>
              </a:ext>
            </a:extLst>
          </p:cNvPr>
          <p:cNvSpPr/>
          <p:nvPr/>
        </p:nvSpPr>
        <p:spPr>
          <a:xfrm>
            <a:off x="9171114" y="4114113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1EE8C6-A684-F433-0B34-62EED696B715}"/>
              </a:ext>
            </a:extLst>
          </p:cNvPr>
          <p:cNvSpPr txBox="1"/>
          <p:nvPr/>
        </p:nvSpPr>
        <p:spPr>
          <a:xfrm>
            <a:off x="8891910" y="38177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54" name="Flowchart: Connector 21">
            <a:extLst>
              <a:ext uri="{FF2B5EF4-FFF2-40B4-BE49-F238E27FC236}">
                <a16:creationId xmlns:a16="http://schemas.microsoft.com/office/drawing/2014/main" id="{8C7D4547-D877-488A-CE55-529C1EACF8EC}"/>
              </a:ext>
            </a:extLst>
          </p:cNvPr>
          <p:cNvSpPr/>
          <p:nvPr/>
        </p:nvSpPr>
        <p:spPr>
          <a:xfrm>
            <a:off x="9171114" y="3368053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16A58B-3DD2-EE1C-ADE0-63318ECC296C}"/>
              </a:ext>
            </a:extLst>
          </p:cNvPr>
          <p:cNvSpPr txBox="1"/>
          <p:nvPr/>
        </p:nvSpPr>
        <p:spPr>
          <a:xfrm>
            <a:off x="600857" y="5634917"/>
            <a:ext cx="5227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status </a:t>
            </a:r>
            <a:r>
              <a:rPr lang="en-US" dirty="0"/>
              <a:t>to check the status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diff </a:t>
            </a:r>
            <a:r>
              <a:rPr lang="en-US" dirty="0"/>
              <a:t>to compare uncommitted changes</a:t>
            </a:r>
          </a:p>
        </p:txBody>
      </p:sp>
    </p:spTree>
    <p:extLst>
      <p:ext uri="{BB962C8B-B14F-4D97-AF65-F5344CB8AC3E}">
        <p14:creationId xmlns:p14="http://schemas.microsoft.com/office/powerpoint/2010/main" val="152079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17A2F-73E4-A60F-F0A7-8E1AF005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DFEE-E003-992E-B39C-54A07B09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–b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branch_name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F51F-D59E-22A3-DA37-34C286D01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branch to isolate work</a:t>
            </a:r>
          </a:p>
        </p:txBody>
      </p:sp>
    </p:spTree>
    <p:extLst>
      <p:ext uri="{BB962C8B-B14F-4D97-AF65-F5344CB8AC3E}">
        <p14:creationId xmlns:p14="http://schemas.microsoft.com/office/powerpoint/2010/main" val="2539525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29926-25D7-0A15-56EF-51A37F19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E5E851-D390-3255-53E8-2F57F3CD42D5}"/>
              </a:ext>
            </a:extLst>
          </p:cNvPr>
          <p:cNvCxnSpPr>
            <a:cxnSpLocks/>
          </p:cNvCxnSpPr>
          <p:nvPr/>
        </p:nvCxnSpPr>
        <p:spPr>
          <a:xfrm flipV="1">
            <a:off x="6556568" y="2855583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18AE24-C4E7-5EC0-049E-071335C1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Compartmentalize your work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2C491-BBF5-351C-477B-DA0C8F4552BD}"/>
              </a:ext>
            </a:extLst>
          </p:cNvPr>
          <p:cNvSpPr txBox="1"/>
          <p:nvPr/>
        </p:nvSpPr>
        <p:spPr>
          <a:xfrm>
            <a:off x="399618" y="252528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07C2D-4A86-14DC-2C2E-9221A73590A5}"/>
              </a:ext>
            </a:extLst>
          </p:cNvPr>
          <p:cNvCxnSpPr>
            <a:cxnSpLocks/>
          </p:cNvCxnSpPr>
          <p:nvPr/>
        </p:nvCxnSpPr>
        <p:spPr>
          <a:xfrm>
            <a:off x="1690007" y="2766676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AB6087-E815-C9F7-F2A2-3B4B1AC1CDDE}"/>
              </a:ext>
            </a:extLst>
          </p:cNvPr>
          <p:cNvCxnSpPr>
            <a:cxnSpLocks/>
          </p:cNvCxnSpPr>
          <p:nvPr/>
        </p:nvCxnSpPr>
        <p:spPr>
          <a:xfrm>
            <a:off x="1690007" y="2007259"/>
            <a:ext cx="9873512" cy="43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7D2C6F-B839-8548-445E-DCE145C22AED}"/>
              </a:ext>
            </a:extLst>
          </p:cNvPr>
          <p:cNvSpPr txBox="1"/>
          <p:nvPr/>
        </p:nvSpPr>
        <p:spPr>
          <a:xfrm>
            <a:off x="406362" y="17497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sp>
        <p:nvSpPr>
          <p:cNvPr id="17" name="Flowchart: Connector 21">
            <a:extLst>
              <a:ext uri="{FF2B5EF4-FFF2-40B4-BE49-F238E27FC236}">
                <a16:creationId xmlns:a16="http://schemas.microsoft.com/office/drawing/2014/main" id="{E58E7C57-1484-0F6F-AF22-E70515AE02BB}"/>
              </a:ext>
            </a:extLst>
          </p:cNvPr>
          <p:cNvSpPr/>
          <p:nvPr/>
        </p:nvSpPr>
        <p:spPr>
          <a:xfrm>
            <a:off x="3331483" y="2681706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2FCF4-DF22-29EC-191E-A78BD58439C2}"/>
              </a:ext>
            </a:extLst>
          </p:cNvPr>
          <p:cNvSpPr txBox="1"/>
          <p:nvPr/>
        </p:nvSpPr>
        <p:spPr>
          <a:xfrm>
            <a:off x="6198733" y="3097401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</a:t>
            </a:r>
            <a:r>
              <a:rPr lang="en-US" sz="1050" i="1" dirty="0">
                <a:latin typeface="Consolas" panose="020B0609020204030204" pitchFamily="49" charset="0"/>
              </a:rPr>
              <a:t>main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Flowchart: Connector 21">
            <a:extLst>
              <a:ext uri="{FF2B5EF4-FFF2-40B4-BE49-F238E27FC236}">
                <a16:creationId xmlns:a16="http://schemas.microsoft.com/office/drawing/2014/main" id="{FDDB1C68-1426-1333-82BC-1A9022C2D141}"/>
              </a:ext>
            </a:extLst>
          </p:cNvPr>
          <p:cNvSpPr/>
          <p:nvPr/>
        </p:nvSpPr>
        <p:spPr>
          <a:xfrm>
            <a:off x="2802695" y="2681705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21">
            <a:extLst>
              <a:ext uri="{FF2B5EF4-FFF2-40B4-BE49-F238E27FC236}">
                <a16:creationId xmlns:a16="http://schemas.microsoft.com/office/drawing/2014/main" id="{95448795-7289-F6F9-2308-F386C3FC1136}"/>
              </a:ext>
            </a:extLst>
          </p:cNvPr>
          <p:cNvSpPr/>
          <p:nvPr/>
        </p:nvSpPr>
        <p:spPr>
          <a:xfrm>
            <a:off x="2166774" y="2672387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21">
            <a:extLst>
              <a:ext uri="{FF2B5EF4-FFF2-40B4-BE49-F238E27FC236}">
                <a16:creationId xmlns:a16="http://schemas.microsoft.com/office/drawing/2014/main" id="{DB2810F9-6C6A-60DC-910C-47526F2A60E6}"/>
              </a:ext>
            </a:extLst>
          </p:cNvPr>
          <p:cNvSpPr/>
          <p:nvPr/>
        </p:nvSpPr>
        <p:spPr>
          <a:xfrm>
            <a:off x="1839933" y="2679129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E75811-4108-AC96-061A-273ECE6835A5}"/>
              </a:ext>
            </a:extLst>
          </p:cNvPr>
          <p:cNvCxnSpPr>
            <a:cxnSpLocks/>
          </p:cNvCxnSpPr>
          <p:nvPr/>
        </p:nvCxnSpPr>
        <p:spPr>
          <a:xfrm>
            <a:off x="3698732" y="2752772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324A0-458F-9601-355F-0416D7C7980C}"/>
              </a:ext>
            </a:extLst>
          </p:cNvPr>
          <p:cNvSpPr txBox="1"/>
          <p:nvPr/>
        </p:nvSpPr>
        <p:spPr>
          <a:xfrm>
            <a:off x="1877887" y="2876742"/>
            <a:ext cx="1733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branch feature123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switch feature123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B8983-53D8-ED1B-085B-C8F8D4F6F6CE}"/>
              </a:ext>
            </a:extLst>
          </p:cNvPr>
          <p:cNvCxnSpPr>
            <a:cxnSpLocks/>
          </p:cNvCxnSpPr>
          <p:nvPr/>
        </p:nvCxnSpPr>
        <p:spPr>
          <a:xfrm>
            <a:off x="3698732" y="3493608"/>
            <a:ext cx="6655079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1">
            <a:extLst>
              <a:ext uri="{FF2B5EF4-FFF2-40B4-BE49-F238E27FC236}">
                <a16:creationId xmlns:a16="http://schemas.microsoft.com/office/drawing/2014/main" id="{69539424-14C8-D0A8-462C-DC77B428BFD8}"/>
              </a:ext>
            </a:extLst>
          </p:cNvPr>
          <p:cNvSpPr/>
          <p:nvPr/>
        </p:nvSpPr>
        <p:spPr>
          <a:xfrm>
            <a:off x="6772889" y="2686290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21">
            <a:extLst>
              <a:ext uri="{FF2B5EF4-FFF2-40B4-BE49-F238E27FC236}">
                <a16:creationId xmlns:a16="http://schemas.microsoft.com/office/drawing/2014/main" id="{254063A6-7A13-5DA1-0EBF-38269411D432}"/>
              </a:ext>
            </a:extLst>
          </p:cNvPr>
          <p:cNvSpPr/>
          <p:nvPr/>
        </p:nvSpPr>
        <p:spPr>
          <a:xfrm>
            <a:off x="7157992" y="2693601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C7D494-4E10-D174-42F7-E75C4692214D}"/>
              </a:ext>
            </a:extLst>
          </p:cNvPr>
          <p:cNvCxnSpPr>
            <a:cxnSpLocks/>
          </p:cNvCxnSpPr>
          <p:nvPr/>
        </p:nvCxnSpPr>
        <p:spPr>
          <a:xfrm>
            <a:off x="8022015" y="2784998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BFBA9A-7F8D-00BF-EC5A-B48828A40971}"/>
              </a:ext>
            </a:extLst>
          </p:cNvPr>
          <p:cNvSpPr txBox="1"/>
          <p:nvPr/>
        </p:nvSpPr>
        <p:spPr>
          <a:xfrm>
            <a:off x="7682006" y="2908968"/>
            <a:ext cx="1733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feature123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544C74-B2BC-1BA7-3230-4CE390982A05}"/>
              </a:ext>
            </a:extLst>
          </p:cNvPr>
          <p:cNvCxnSpPr>
            <a:cxnSpLocks/>
          </p:cNvCxnSpPr>
          <p:nvPr/>
        </p:nvCxnSpPr>
        <p:spPr>
          <a:xfrm flipV="1">
            <a:off x="9825094" y="2861546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85620B-690F-71C2-46D0-354C46D36F89}"/>
              </a:ext>
            </a:extLst>
          </p:cNvPr>
          <p:cNvSpPr txBox="1"/>
          <p:nvPr/>
        </p:nvSpPr>
        <p:spPr>
          <a:xfrm>
            <a:off x="8819082" y="3175973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main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E5DD3B-8A1A-5530-5E87-249F36E61454}"/>
              </a:ext>
            </a:extLst>
          </p:cNvPr>
          <p:cNvCxnSpPr>
            <a:cxnSpLocks/>
          </p:cNvCxnSpPr>
          <p:nvPr/>
        </p:nvCxnSpPr>
        <p:spPr>
          <a:xfrm>
            <a:off x="10353811" y="2777298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778B2E-CC02-D458-3C1C-27AB6646600C}"/>
              </a:ext>
            </a:extLst>
          </p:cNvPr>
          <p:cNvSpPr txBox="1"/>
          <p:nvPr/>
        </p:nvSpPr>
        <p:spPr>
          <a:xfrm>
            <a:off x="10013802" y="2901268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merge feature123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9D603C-581E-A98E-6AEF-AB30FED0E400}"/>
              </a:ext>
            </a:extLst>
          </p:cNvPr>
          <p:cNvCxnSpPr>
            <a:cxnSpLocks/>
          </p:cNvCxnSpPr>
          <p:nvPr/>
        </p:nvCxnSpPr>
        <p:spPr>
          <a:xfrm>
            <a:off x="9755619" y="2769765"/>
            <a:ext cx="1775664" cy="4221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824013-96F7-8537-1B49-CB1C4A0547C4}"/>
              </a:ext>
            </a:extLst>
          </p:cNvPr>
          <p:cNvCxnSpPr>
            <a:cxnSpLocks/>
          </p:cNvCxnSpPr>
          <p:nvPr/>
        </p:nvCxnSpPr>
        <p:spPr>
          <a:xfrm>
            <a:off x="1793320" y="2765996"/>
            <a:ext cx="190541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BC467E-F26A-8594-5B4A-95EF81D7387F}"/>
              </a:ext>
            </a:extLst>
          </p:cNvPr>
          <p:cNvCxnSpPr>
            <a:cxnSpLocks/>
          </p:cNvCxnSpPr>
          <p:nvPr/>
        </p:nvCxnSpPr>
        <p:spPr>
          <a:xfrm>
            <a:off x="3726688" y="3493608"/>
            <a:ext cx="282988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B81D89-AC22-8B55-CBA9-78D2E2A33F69}"/>
              </a:ext>
            </a:extLst>
          </p:cNvPr>
          <p:cNvCxnSpPr>
            <a:cxnSpLocks/>
          </p:cNvCxnSpPr>
          <p:nvPr/>
        </p:nvCxnSpPr>
        <p:spPr>
          <a:xfrm>
            <a:off x="6533861" y="2772052"/>
            <a:ext cx="153816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551052-D0ED-A96F-5B14-08692A008620}"/>
              </a:ext>
            </a:extLst>
          </p:cNvPr>
          <p:cNvCxnSpPr>
            <a:cxnSpLocks/>
          </p:cNvCxnSpPr>
          <p:nvPr/>
        </p:nvCxnSpPr>
        <p:spPr>
          <a:xfrm>
            <a:off x="8072024" y="3493608"/>
            <a:ext cx="1683595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F3E14A88-8232-D9CD-3536-1590EAF8A31A}"/>
              </a:ext>
            </a:extLst>
          </p:cNvPr>
          <p:cNvSpPr/>
          <p:nvPr/>
        </p:nvSpPr>
        <p:spPr>
          <a:xfrm>
            <a:off x="6041835" y="3416898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1">
            <a:extLst>
              <a:ext uri="{FF2B5EF4-FFF2-40B4-BE49-F238E27FC236}">
                <a16:creationId xmlns:a16="http://schemas.microsoft.com/office/drawing/2014/main" id="{B1A4E49B-CBA2-9709-3E18-772FA90C2A1A}"/>
              </a:ext>
            </a:extLst>
          </p:cNvPr>
          <p:cNvSpPr/>
          <p:nvPr/>
        </p:nvSpPr>
        <p:spPr>
          <a:xfrm>
            <a:off x="4830668" y="341322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21">
            <a:extLst>
              <a:ext uri="{FF2B5EF4-FFF2-40B4-BE49-F238E27FC236}">
                <a16:creationId xmlns:a16="http://schemas.microsoft.com/office/drawing/2014/main" id="{5AEBA18B-17FD-FB4B-7747-1BDDFCC90514}"/>
              </a:ext>
            </a:extLst>
          </p:cNvPr>
          <p:cNvSpPr/>
          <p:nvPr/>
        </p:nvSpPr>
        <p:spPr>
          <a:xfrm>
            <a:off x="5460580" y="3406904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1">
            <a:extLst>
              <a:ext uri="{FF2B5EF4-FFF2-40B4-BE49-F238E27FC236}">
                <a16:creationId xmlns:a16="http://schemas.microsoft.com/office/drawing/2014/main" id="{799D2749-6434-32C7-2F84-6A6DA91B9956}"/>
              </a:ext>
            </a:extLst>
          </p:cNvPr>
          <p:cNvSpPr/>
          <p:nvPr/>
        </p:nvSpPr>
        <p:spPr>
          <a:xfrm>
            <a:off x="4013848" y="3413222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21">
            <a:extLst>
              <a:ext uri="{FF2B5EF4-FFF2-40B4-BE49-F238E27FC236}">
                <a16:creationId xmlns:a16="http://schemas.microsoft.com/office/drawing/2014/main" id="{C0BB0562-30FB-8B7C-B56E-E0B838686122}"/>
              </a:ext>
            </a:extLst>
          </p:cNvPr>
          <p:cNvSpPr/>
          <p:nvPr/>
        </p:nvSpPr>
        <p:spPr>
          <a:xfrm>
            <a:off x="8173432" y="340457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21">
            <a:extLst>
              <a:ext uri="{FF2B5EF4-FFF2-40B4-BE49-F238E27FC236}">
                <a16:creationId xmlns:a16="http://schemas.microsoft.com/office/drawing/2014/main" id="{A0768012-CE27-B6C4-1295-62BAE7E721BC}"/>
              </a:ext>
            </a:extLst>
          </p:cNvPr>
          <p:cNvSpPr/>
          <p:nvPr/>
        </p:nvSpPr>
        <p:spPr>
          <a:xfrm>
            <a:off x="8558535" y="341188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21">
            <a:extLst>
              <a:ext uri="{FF2B5EF4-FFF2-40B4-BE49-F238E27FC236}">
                <a16:creationId xmlns:a16="http://schemas.microsoft.com/office/drawing/2014/main" id="{4D4B51F7-726D-18A4-A080-1B1DBE86B156}"/>
              </a:ext>
            </a:extLst>
          </p:cNvPr>
          <p:cNvSpPr/>
          <p:nvPr/>
        </p:nvSpPr>
        <p:spPr>
          <a:xfrm>
            <a:off x="10377851" y="268629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84C746-0258-A79E-EB27-082D2FF70E93}"/>
              </a:ext>
            </a:extLst>
          </p:cNvPr>
          <p:cNvSpPr txBox="1"/>
          <p:nvPr/>
        </p:nvSpPr>
        <p:spPr>
          <a:xfrm>
            <a:off x="406362" y="322576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feature123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2CADAD-2D67-4162-5DCF-C58F322FE712}"/>
              </a:ext>
            </a:extLst>
          </p:cNvPr>
          <p:cNvCxnSpPr>
            <a:cxnSpLocks/>
          </p:cNvCxnSpPr>
          <p:nvPr/>
        </p:nvCxnSpPr>
        <p:spPr>
          <a:xfrm flipV="1">
            <a:off x="10615131" y="2133590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20CCA53-DBD2-A57B-AF69-02CAE98CB115}"/>
              </a:ext>
            </a:extLst>
          </p:cNvPr>
          <p:cNvSpPr txBox="1"/>
          <p:nvPr/>
        </p:nvSpPr>
        <p:spPr>
          <a:xfrm>
            <a:off x="10257296" y="2375408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6D8B83-C7D4-9756-454B-BE674EE609A6}"/>
              </a:ext>
            </a:extLst>
          </p:cNvPr>
          <p:cNvCxnSpPr>
            <a:cxnSpLocks/>
          </p:cNvCxnSpPr>
          <p:nvPr/>
        </p:nvCxnSpPr>
        <p:spPr>
          <a:xfrm>
            <a:off x="10615131" y="2270362"/>
            <a:ext cx="94838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03A9FA5-FA51-136D-3108-C66C7B00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7897"/>
              </p:ext>
            </p:extLst>
          </p:nvPr>
        </p:nvGraphicFramePr>
        <p:xfrm>
          <a:off x="2165074" y="4633891"/>
          <a:ext cx="9722394" cy="2133600"/>
        </p:xfrm>
        <a:graphic>
          <a:graphicData uri="http://schemas.openxmlformats.org/drawingml/2006/table">
            <a:tbl>
              <a:tblPr/>
              <a:tblGrid>
                <a:gridCol w="6667834">
                  <a:extLst>
                    <a:ext uri="{9D8B030D-6E8A-4147-A177-3AD203B41FA5}">
                      <a16:colId xmlns:a16="http://schemas.microsoft.com/office/drawing/2014/main" val="1631149118"/>
                    </a:ext>
                  </a:extLst>
                </a:gridCol>
                <a:gridCol w="258945">
                  <a:extLst>
                    <a:ext uri="{9D8B030D-6E8A-4147-A177-3AD203B41FA5}">
                      <a16:colId xmlns:a16="http://schemas.microsoft.com/office/drawing/2014/main" val="3539317866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val="3897400370"/>
                    </a:ext>
                  </a:extLst>
                </a:gridCol>
              </a:tblGrid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changes from remote server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pull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6189161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Tell git to start tracking this file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add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016314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Tell git to record the change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commit –m “message”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4917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 all branches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878681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 to a different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806704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create it if it doesn’t exist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–c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39658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Bring changes into the current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merge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430692"/>
                  </a:ext>
                </a:extLst>
              </a:tr>
            </a:tbl>
          </a:graphicData>
        </a:graphic>
      </p:graphicFrame>
      <p:sp>
        <p:nvSpPr>
          <p:cNvPr id="84" name="Flowchart: Connector 21">
            <a:extLst>
              <a:ext uri="{FF2B5EF4-FFF2-40B4-BE49-F238E27FC236}">
                <a16:creationId xmlns:a16="http://schemas.microsoft.com/office/drawing/2014/main" id="{30948707-783D-FD22-3140-A940FA92E7D0}"/>
              </a:ext>
            </a:extLst>
          </p:cNvPr>
          <p:cNvSpPr/>
          <p:nvPr/>
        </p:nvSpPr>
        <p:spPr>
          <a:xfrm>
            <a:off x="4011646" y="2691549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F627D3-883A-9427-04F7-5788BEB7BA8C}"/>
              </a:ext>
            </a:extLst>
          </p:cNvPr>
          <p:cNvSpPr txBox="1"/>
          <p:nvPr/>
        </p:nvSpPr>
        <p:spPr>
          <a:xfrm>
            <a:off x="3756312" y="29772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New file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987C42-C217-9914-3A68-3467F171481A}"/>
              </a:ext>
            </a:extLst>
          </p:cNvPr>
          <p:cNvSpPr txBox="1"/>
          <p:nvPr/>
        </p:nvSpPr>
        <p:spPr>
          <a:xfrm>
            <a:off x="4400521" y="3054892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commit ..</a:t>
            </a:r>
          </a:p>
        </p:txBody>
      </p:sp>
    </p:spTree>
    <p:extLst>
      <p:ext uri="{BB962C8B-B14F-4D97-AF65-F5344CB8AC3E}">
        <p14:creationId xmlns:p14="http://schemas.microsoft.com/office/powerpoint/2010/main" val="223402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C3AD-9385-9083-6585-84B14281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27EFF5-F237-BD7B-F33A-6AFE9A41622F}"/>
              </a:ext>
            </a:extLst>
          </p:cNvPr>
          <p:cNvCxnSpPr>
            <a:cxnSpLocks/>
          </p:cNvCxnSpPr>
          <p:nvPr/>
        </p:nvCxnSpPr>
        <p:spPr>
          <a:xfrm flipV="1">
            <a:off x="6556568" y="2855583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2B84B5-A0D0-04A1-4FC9-5762A663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Compartmentalize your work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4A972-DBDE-CEF3-937E-053ABD8C870E}"/>
              </a:ext>
            </a:extLst>
          </p:cNvPr>
          <p:cNvSpPr txBox="1"/>
          <p:nvPr/>
        </p:nvSpPr>
        <p:spPr>
          <a:xfrm>
            <a:off x="399618" y="252528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551AC4-E231-9124-432E-407F6AF8A11F}"/>
              </a:ext>
            </a:extLst>
          </p:cNvPr>
          <p:cNvCxnSpPr>
            <a:cxnSpLocks/>
          </p:cNvCxnSpPr>
          <p:nvPr/>
        </p:nvCxnSpPr>
        <p:spPr>
          <a:xfrm>
            <a:off x="1690007" y="2766676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447125-AD2D-1F13-044E-40067EC51B6D}"/>
              </a:ext>
            </a:extLst>
          </p:cNvPr>
          <p:cNvCxnSpPr>
            <a:cxnSpLocks/>
          </p:cNvCxnSpPr>
          <p:nvPr/>
        </p:nvCxnSpPr>
        <p:spPr>
          <a:xfrm>
            <a:off x="1690007" y="2007259"/>
            <a:ext cx="9873512" cy="43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6F527B-4C73-C3EE-95E9-04B72D33BF47}"/>
              </a:ext>
            </a:extLst>
          </p:cNvPr>
          <p:cNvSpPr txBox="1"/>
          <p:nvPr/>
        </p:nvSpPr>
        <p:spPr>
          <a:xfrm>
            <a:off x="406362" y="17497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sp>
        <p:nvSpPr>
          <p:cNvPr id="17" name="Flowchart: Connector 21">
            <a:extLst>
              <a:ext uri="{FF2B5EF4-FFF2-40B4-BE49-F238E27FC236}">
                <a16:creationId xmlns:a16="http://schemas.microsoft.com/office/drawing/2014/main" id="{457A3489-6CEE-8C8C-6622-BB59CB8012A0}"/>
              </a:ext>
            </a:extLst>
          </p:cNvPr>
          <p:cNvSpPr/>
          <p:nvPr/>
        </p:nvSpPr>
        <p:spPr>
          <a:xfrm>
            <a:off x="3331483" y="2681706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85E35-3043-3989-12B8-E53E48310F0D}"/>
              </a:ext>
            </a:extLst>
          </p:cNvPr>
          <p:cNvSpPr txBox="1"/>
          <p:nvPr/>
        </p:nvSpPr>
        <p:spPr>
          <a:xfrm>
            <a:off x="6198733" y="3097401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</a:t>
            </a:r>
            <a:r>
              <a:rPr lang="en-US" sz="1050" i="1" dirty="0">
                <a:latin typeface="Consolas" panose="020B0609020204030204" pitchFamily="49" charset="0"/>
              </a:rPr>
              <a:t>main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Flowchart: Connector 21">
            <a:extLst>
              <a:ext uri="{FF2B5EF4-FFF2-40B4-BE49-F238E27FC236}">
                <a16:creationId xmlns:a16="http://schemas.microsoft.com/office/drawing/2014/main" id="{0158DA1A-8B56-A627-64B7-E3F75D09E843}"/>
              </a:ext>
            </a:extLst>
          </p:cNvPr>
          <p:cNvSpPr/>
          <p:nvPr/>
        </p:nvSpPr>
        <p:spPr>
          <a:xfrm>
            <a:off x="2802695" y="2681705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21">
            <a:extLst>
              <a:ext uri="{FF2B5EF4-FFF2-40B4-BE49-F238E27FC236}">
                <a16:creationId xmlns:a16="http://schemas.microsoft.com/office/drawing/2014/main" id="{2D32769D-4F87-24D7-CE71-ED10D0CEB1E9}"/>
              </a:ext>
            </a:extLst>
          </p:cNvPr>
          <p:cNvSpPr/>
          <p:nvPr/>
        </p:nvSpPr>
        <p:spPr>
          <a:xfrm>
            <a:off x="2166774" y="2672387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21">
            <a:extLst>
              <a:ext uri="{FF2B5EF4-FFF2-40B4-BE49-F238E27FC236}">
                <a16:creationId xmlns:a16="http://schemas.microsoft.com/office/drawing/2014/main" id="{A707AEF2-7419-09D5-E8EF-3D1EBE4B2E67}"/>
              </a:ext>
            </a:extLst>
          </p:cNvPr>
          <p:cNvSpPr/>
          <p:nvPr/>
        </p:nvSpPr>
        <p:spPr>
          <a:xfrm>
            <a:off x="1839933" y="2679129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357A58-DA13-60C6-1B5A-1FD8579C0F6D}"/>
              </a:ext>
            </a:extLst>
          </p:cNvPr>
          <p:cNvCxnSpPr>
            <a:cxnSpLocks/>
          </p:cNvCxnSpPr>
          <p:nvPr/>
        </p:nvCxnSpPr>
        <p:spPr>
          <a:xfrm>
            <a:off x="3698732" y="2752772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81904D-1D37-C065-D912-7A0C71A80BFB}"/>
              </a:ext>
            </a:extLst>
          </p:cNvPr>
          <p:cNvSpPr txBox="1"/>
          <p:nvPr/>
        </p:nvSpPr>
        <p:spPr>
          <a:xfrm>
            <a:off x="1877887" y="2876742"/>
            <a:ext cx="1733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branch feature123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switch feature123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9A5B1D-39CB-9B4E-74B2-E4A34E9D9F50}"/>
              </a:ext>
            </a:extLst>
          </p:cNvPr>
          <p:cNvCxnSpPr>
            <a:cxnSpLocks/>
          </p:cNvCxnSpPr>
          <p:nvPr/>
        </p:nvCxnSpPr>
        <p:spPr>
          <a:xfrm>
            <a:off x="3698732" y="3493608"/>
            <a:ext cx="6655079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1">
            <a:extLst>
              <a:ext uri="{FF2B5EF4-FFF2-40B4-BE49-F238E27FC236}">
                <a16:creationId xmlns:a16="http://schemas.microsoft.com/office/drawing/2014/main" id="{723A2636-8ED9-D526-B932-0B0C44186666}"/>
              </a:ext>
            </a:extLst>
          </p:cNvPr>
          <p:cNvSpPr/>
          <p:nvPr/>
        </p:nvSpPr>
        <p:spPr>
          <a:xfrm>
            <a:off x="6772889" y="2686290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21">
            <a:extLst>
              <a:ext uri="{FF2B5EF4-FFF2-40B4-BE49-F238E27FC236}">
                <a16:creationId xmlns:a16="http://schemas.microsoft.com/office/drawing/2014/main" id="{8E929B5D-B218-F76C-9E1D-3557CF3479EB}"/>
              </a:ext>
            </a:extLst>
          </p:cNvPr>
          <p:cNvSpPr/>
          <p:nvPr/>
        </p:nvSpPr>
        <p:spPr>
          <a:xfrm>
            <a:off x="7157992" y="2693601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2A2AA7-32B9-8ED6-8C75-B1735CD94198}"/>
              </a:ext>
            </a:extLst>
          </p:cNvPr>
          <p:cNvCxnSpPr>
            <a:cxnSpLocks/>
          </p:cNvCxnSpPr>
          <p:nvPr/>
        </p:nvCxnSpPr>
        <p:spPr>
          <a:xfrm>
            <a:off x="8022015" y="2784998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1C59E7-430B-6133-B401-13AA0A47280C}"/>
              </a:ext>
            </a:extLst>
          </p:cNvPr>
          <p:cNvSpPr txBox="1"/>
          <p:nvPr/>
        </p:nvSpPr>
        <p:spPr>
          <a:xfrm>
            <a:off x="7682006" y="2908968"/>
            <a:ext cx="1733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feature123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CAD2AA-EA90-E321-354A-582054CE1A97}"/>
              </a:ext>
            </a:extLst>
          </p:cNvPr>
          <p:cNvCxnSpPr>
            <a:cxnSpLocks/>
          </p:cNvCxnSpPr>
          <p:nvPr/>
        </p:nvCxnSpPr>
        <p:spPr>
          <a:xfrm flipV="1">
            <a:off x="9825094" y="2861546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B4BE43-864C-8095-86BE-11B25B041368}"/>
              </a:ext>
            </a:extLst>
          </p:cNvPr>
          <p:cNvSpPr txBox="1"/>
          <p:nvPr/>
        </p:nvSpPr>
        <p:spPr>
          <a:xfrm>
            <a:off x="8819082" y="3175973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checkout main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E65B05-4463-BCA8-112D-40BEED17F1E6}"/>
              </a:ext>
            </a:extLst>
          </p:cNvPr>
          <p:cNvCxnSpPr>
            <a:cxnSpLocks/>
          </p:cNvCxnSpPr>
          <p:nvPr/>
        </p:nvCxnSpPr>
        <p:spPr>
          <a:xfrm>
            <a:off x="10353811" y="2777298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14826D-AD80-5ABF-D6EB-D413612BD753}"/>
              </a:ext>
            </a:extLst>
          </p:cNvPr>
          <p:cNvSpPr txBox="1"/>
          <p:nvPr/>
        </p:nvSpPr>
        <p:spPr>
          <a:xfrm>
            <a:off x="10013802" y="2901268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merge feature123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FCB018-BBEB-5D65-6F09-DBD14029075E}"/>
              </a:ext>
            </a:extLst>
          </p:cNvPr>
          <p:cNvCxnSpPr>
            <a:cxnSpLocks/>
          </p:cNvCxnSpPr>
          <p:nvPr/>
        </p:nvCxnSpPr>
        <p:spPr>
          <a:xfrm>
            <a:off x="9755619" y="2769765"/>
            <a:ext cx="1775664" cy="4221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030EFB-91E8-D48A-D11C-08D4BEFCC6B9}"/>
              </a:ext>
            </a:extLst>
          </p:cNvPr>
          <p:cNvCxnSpPr>
            <a:cxnSpLocks/>
          </p:cNvCxnSpPr>
          <p:nvPr/>
        </p:nvCxnSpPr>
        <p:spPr>
          <a:xfrm>
            <a:off x="1793320" y="2765996"/>
            <a:ext cx="190541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B3D0BA-9AEE-B7BB-3EC0-1B8835AA489B}"/>
              </a:ext>
            </a:extLst>
          </p:cNvPr>
          <p:cNvCxnSpPr>
            <a:cxnSpLocks/>
          </p:cNvCxnSpPr>
          <p:nvPr/>
        </p:nvCxnSpPr>
        <p:spPr>
          <a:xfrm>
            <a:off x="3726688" y="3493608"/>
            <a:ext cx="282988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E1C418-7DF2-7DDC-C2DA-E6DE4BE3C319}"/>
              </a:ext>
            </a:extLst>
          </p:cNvPr>
          <p:cNvCxnSpPr>
            <a:cxnSpLocks/>
          </p:cNvCxnSpPr>
          <p:nvPr/>
        </p:nvCxnSpPr>
        <p:spPr>
          <a:xfrm>
            <a:off x="6533861" y="2772052"/>
            <a:ext cx="153816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75AF6B-43AF-AB9D-12D7-A0A9600A354F}"/>
              </a:ext>
            </a:extLst>
          </p:cNvPr>
          <p:cNvCxnSpPr>
            <a:cxnSpLocks/>
          </p:cNvCxnSpPr>
          <p:nvPr/>
        </p:nvCxnSpPr>
        <p:spPr>
          <a:xfrm>
            <a:off x="8072024" y="3493608"/>
            <a:ext cx="1683595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29ABFC32-1677-C98B-B18D-99618BF9028E}"/>
              </a:ext>
            </a:extLst>
          </p:cNvPr>
          <p:cNvSpPr/>
          <p:nvPr/>
        </p:nvSpPr>
        <p:spPr>
          <a:xfrm>
            <a:off x="6041835" y="3416898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1">
            <a:extLst>
              <a:ext uri="{FF2B5EF4-FFF2-40B4-BE49-F238E27FC236}">
                <a16:creationId xmlns:a16="http://schemas.microsoft.com/office/drawing/2014/main" id="{7E615935-A2DD-279F-094D-F59BCBA3D0ED}"/>
              </a:ext>
            </a:extLst>
          </p:cNvPr>
          <p:cNvSpPr/>
          <p:nvPr/>
        </p:nvSpPr>
        <p:spPr>
          <a:xfrm>
            <a:off x="4830668" y="341322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21">
            <a:extLst>
              <a:ext uri="{FF2B5EF4-FFF2-40B4-BE49-F238E27FC236}">
                <a16:creationId xmlns:a16="http://schemas.microsoft.com/office/drawing/2014/main" id="{F36EFEC5-21D0-885B-0847-94E10D23234E}"/>
              </a:ext>
            </a:extLst>
          </p:cNvPr>
          <p:cNvSpPr/>
          <p:nvPr/>
        </p:nvSpPr>
        <p:spPr>
          <a:xfrm>
            <a:off x="5460580" y="3406904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1">
            <a:extLst>
              <a:ext uri="{FF2B5EF4-FFF2-40B4-BE49-F238E27FC236}">
                <a16:creationId xmlns:a16="http://schemas.microsoft.com/office/drawing/2014/main" id="{CF54E72E-426D-B7BB-1CD0-AF88ACD081F5}"/>
              </a:ext>
            </a:extLst>
          </p:cNvPr>
          <p:cNvSpPr/>
          <p:nvPr/>
        </p:nvSpPr>
        <p:spPr>
          <a:xfrm>
            <a:off x="4013848" y="3413222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21">
            <a:extLst>
              <a:ext uri="{FF2B5EF4-FFF2-40B4-BE49-F238E27FC236}">
                <a16:creationId xmlns:a16="http://schemas.microsoft.com/office/drawing/2014/main" id="{D57744E6-340C-3EA8-F29C-5D9A80832EF2}"/>
              </a:ext>
            </a:extLst>
          </p:cNvPr>
          <p:cNvSpPr/>
          <p:nvPr/>
        </p:nvSpPr>
        <p:spPr>
          <a:xfrm>
            <a:off x="8173432" y="340457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21">
            <a:extLst>
              <a:ext uri="{FF2B5EF4-FFF2-40B4-BE49-F238E27FC236}">
                <a16:creationId xmlns:a16="http://schemas.microsoft.com/office/drawing/2014/main" id="{E667D277-9451-F8B3-A085-EA288D64C3EF}"/>
              </a:ext>
            </a:extLst>
          </p:cNvPr>
          <p:cNvSpPr/>
          <p:nvPr/>
        </p:nvSpPr>
        <p:spPr>
          <a:xfrm>
            <a:off x="8558535" y="341188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21">
            <a:extLst>
              <a:ext uri="{FF2B5EF4-FFF2-40B4-BE49-F238E27FC236}">
                <a16:creationId xmlns:a16="http://schemas.microsoft.com/office/drawing/2014/main" id="{3216E785-849E-C3CF-7BFF-233E8C6F39DF}"/>
              </a:ext>
            </a:extLst>
          </p:cNvPr>
          <p:cNvSpPr/>
          <p:nvPr/>
        </p:nvSpPr>
        <p:spPr>
          <a:xfrm>
            <a:off x="10377851" y="268629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FFC388-572A-76CC-F75E-222A910B154A}"/>
              </a:ext>
            </a:extLst>
          </p:cNvPr>
          <p:cNvSpPr txBox="1"/>
          <p:nvPr/>
        </p:nvSpPr>
        <p:spPr>
          <a:xfrm>
            <a:off x="406362" y="322576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feature123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8AB9C2-983A-E084-19B5-E5E06925B0D5}"/>
              </a:ext>
            </a:extLst>
          </p:cNvPr>
          <p:cNvCxnSpPr>
            <a:cxnSpLocks/>
          </p:cNvCxnSpPr>
          <p:nvPr/>
        </p:nvCxnSpPr>
        <p:spPr>
          <a:xfrm flipV="1">
            <a:off x="10615131" y="2133590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361E4C-681C-F67F-47CB-08BFB22D88D7}"/>
              </a:ext>
            </a:extLst>
          </p:cNvPr>
          <p:cNvSpPr txBox="1"/>
          <p:nvPr/>
        </p:nvSpPr>
        <p:spPr>
          <a:xfrm>
            <a:off x="10257296" y="2375408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E6EC6E3-5430-1397-6C00-410DC996591B}"/>
              </a:ext>
            </a:extLst>
          </p:cNvPr>
          <p:cNvCxnSpPr>
            <a:cxnSpLocks/>
          </p:cNvCxnSpPr>
          <p:nvPr/>
        </p:nvCxnSpPr>
        <p:spPr>
          <a:xfrm>
            <a:off x="10615131" y="2270362"/>
            <a:ext cx="94838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47F0B2B5-EC09-33BF-382B-52D403480B8C}"/>
              </a:ext>
            </a:extLst>
          </p:cNvPr>
          <p:cNvGraphicFramePr>
            <a:graphicFrameLocks noGrp="1"/>
          </p:cNvGraphicFramePr>
          <p:nvPr/>
        </p:nvGraphicFramePr>
        <p:xfrm>
          <a:off x="2165074" y="5119927"/>
          <a:ext cx="9722394" cy="1219200"/>
        </p:xfrm>
        <a:graphic>
          <a:graphicData uri="http://schemas.openxmlformats.org/drawingml/2006/table">
            <a:tbl>
              <a:tblPr/>
              <a:tblGrid>
                <a:gridCol w="6667834">
                  <a:extLst>
                    <a:ext uri="{9D8B030D-6E8A-4147-A177-3AD203B41FA5}">
                      <a16:colId xmlns:a16="http://schemas.microsoft.com/office/drawing/2014/main" val="1631149118"/>
                    </a:ext>
                  </a:extLst>
                </a:gridCol>
                <a:gridCol w="258945">
                  <a:extLst>
                    <a:ext uri="{9D8B030D-6E8A-4147-A177-3AD203B41FA5}">
                      <a16:colId xmlns:a16="http://schemas.microsoft.com/office/drawing/2014/main" val="3539317866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val="3897400370"/>
                    </a:ext>
                  </a:extLst>
                </a:gridCol>
              </a:tblGrid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 all branches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878681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 to a different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806704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create it if it doesn’t exist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–c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39658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Bring changes into the current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merge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430692"/>
                  </a:ext>
                </a:extLst>
              </a:tr>
            </a:tbl>
          </a:graphicData>
        </a:graphic>
      </p:graphicFrame>
      <p:sp>
        <p:nvSpPr>
          <p:cNvPr id="84" name="Flowchart: Connector 21">
            <a:extLst>
              <a:ext uri="{FF2B5EF4-FFF2-40B4-BE49-F238E27FC236}">
                <a16:creationId xmlns:a16="http://schemas.microsoft.com/office/drawing/2014/main" id="{70F41038-670C-29A3-8A09-6E41CE753324}"/>
              </a:ext>
            </a:extLst>
          </p:cNvPr>
          <p:cNvSpPr/>
          <p:nvPr/>
        </p:nvSpPr>
        <p:spPr>
          <a:xfrm>
            <a:off x="4011646" y="2691549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3386D6-3C7C-4339-3327-C9B50013470E}"/>
              </a:ext>
            </a:extLst>
          </p:cNvPr>
          <p:cNvSpPr txBox="1"/>
          <p:nvPr/>
        </p:nvSpPr>
        <p:spPr>
          <a:xfrm>
            <a:off x="3756312" y="29772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New file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36A982-A4E0-826B-D153-B390B6A37B0B}"/>
              </a:ext>
            </a:extLst>
          </p:cNvPr>
          <p:cNvSpPr txBox="1"/>
          <p:nvPr/>
        </p:nvSpPr>
        <p:spPr>
          <a:xfrm>
            <a:off x="4400521" y="3054892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commit ..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98DE5C-45F3-0A5C-C4DA-60F31AF98D87}"/>
              </a:ext>
            </a:extLst>
          </p:cNvPr>
          <p:cNvSpPr txBox="1"/>
          <p:nvPr/>
        </p:nvSpPr>
        <p:spPr>
          <a:xfrm>
            <a:off x="517618" y="3953426"/>
            <a:ext cx="431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new branch </a:t>
            </a:r>
            <a:r>
              <a:rPr lang="en-US" i="1" dirty="0"/>
              <a:t>feature1</a:t>
            </a:r>
            <a:endParaRPr lang="en-US" dirty="0"/>
          </a:p>
          <a:p>
            <a:r>
              <a:rPr lang="en-US" dirty="0"/>
              <a:t>2. Switch to it</a:t>
            </a:r>
          </a:p>
          <a:p>
            <a:r>
              <a:rPr lang="en-US" dirty="0"/>
              <a:t>3. Switch back to </a:t>
            </a:r>
            <a:r>
              <a:rPr lang="en-US" i="1" dirty="0"/>
              <a:t>main</a:t>
            </a:r>
            <a:endParaRPr lang="en-US" dirty="0"/>
          </a:p>
          <a:p>
            <a:r>
              <a:rPr lang="en-US" dirty="0"/>
              <a:t>4. Switch to </a:t>
            </a:r>
            <a:r>
              <a:rPr lang="en-US" i="1" dirty="0"/>
              <a:t>feature1</a:t>
            </a:r>
          </a:p>
          <a:p>
            <a:r>
              <a:rPr lang="en-US" dirty="0"/>
              <a:t>5. Create new file</a:t>
            </a:r>
          </a:p>
          <a:p>
            <a:r>
              <a:rPr lang="en-US" dirty="0"/>
              <a:t>	It exists in both branches since it          </a:t>
            </a:r>
          </a:p>
          <a:p>
            <a:r>
              <a:rPr lang="en-US" dirty="0"/>
              <a:t>        isn’t tracked by git</a:t>
            </a:r>
          </a:p>
          <a:p>
            <a:r>
              <a:rPr lang="en-US" dirty="0"/>
              <a:t>6. Add and commit</a:t>
            </a:r>
          </a:p>
          <a:p>
            <a:r>
              <a:rPr lang="en-US" dirty="0"/>
              <a:t>	It only exists in </a:t>
            </a:r>
            <a:r>
              <a:rPr lang="en-US" i="1" dirty="0"/>
              <a:t>feature1</a:t>
            </a:r>
            <a:endParaRPr lang="en-US" dirty="0"/>
          </a:p>
        </p:txBody>
      </p:sp>
      <p:sp>
        <p:nvSpPr>
          <p:cNvPr id="6" name="Flowchart: Connector 21">
            <a:extLst>
              <a:ext uri="{FF2B5EF4-FFF2-40B4-BE49-F238E27FC236}">
                <a16:creationId xmlns:a16="http://schemas.microsoft.com/office/drawing/2014/main" id="{016847A8-7E87-01C3-93EC-3D767C48FE62}"/>
              </a:ext>
            </a:extLst>
          </p:cNvPr>
          <p:cNvSpPr/>
          <p:nvPr/>
        </p:nvSpPr>
        <p:spPr>
          <a:xfrm>
            <a:off x="874261" y="5443423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21">
            <a:extLst>
              <a:ext uri="{FF2B5EF4-FFF2-40B4-BE49-F238E27FC236}">
                <a16:creationId xmlns:a16="http://schemas.microsoft.com/office/drawing/2014/main" id="{078B730D-B621-9737-494E-2A623A5F19DA}"/>
              </a:ext>
            </a:extLst>
          </p:cNvPr>
          <p:cNvSpPr/>
          <p:nvPr/>
        </p:nvSpPr>
        <p:spPr>
          <a:xfrm>
            <a:off x="868308" y="627439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4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Version control remembers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18C2-9C0F-AB27-2F92-83729723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3" y="1790896"/>
            <a:ext cx="6601746" cy="44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20BF-3BB2-45E9-E5E1-65BCB5D44B84}"/>
              </a:ext>
            </a:extLst>
          </p:cNvPr>
          <p:cNvSpPr txBox="1"/>
          <p:nvPr/>
        </p:nvSpPr>
        <p:spPr>
          <a:xfrm>
            <a:off x="590551" y="2129425"/>
            <a:ext cx="374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remembers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 you make to your project.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comments about the reason you changed something.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go back in time to any change.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even have multiple timelines – people working on different versions of code.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in a single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4A087-FD38-AEA7-57C8-5CBDC5FEC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7616-D29F-AD32-FC9B-8737AB58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A028D-84D3-5659-46D4-12E5D355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if conflicting changes are made to the same file?</a:t>
            </a:r>
          </a:p>
        </p:txBody>
      </p:sp>
    </p:spTree>
    <p:extLst>
      <p:ext uri="{BB962C8B-B14F-4D97-AF65-F5344CB8AC3E}">
        <p14:creationId xmlns:p14="http://schemas.microsoft.com/office/powerpoint/2010/main" val="133322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C1F80-EF29-B8AF-B589-A2326D173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8F12E3-092D-DAB6-6E31-40AA6070F957}"/>
              </a:ext>
            </a:extLst>
          </p:cNvPr>
          <p:cNvCxnSpPr>
            <a:cxnSpLocks/>
          </p:cNvCxnSpPr>
          <p:nvPr/>
        </p:nvCxnSpPr>
        <p:spPr>
          <a:xfrm flipV="1">
            <a:off x="5484722" y="2855583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284F9-27F0-CF91-D4CA-12BD71E3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What if changes conflict?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C3B13-5FE0-7B48-9CF6-5C7236495D03}"/>
              </a:ext>
            </a:extLst>
          </p:cNvPr>
          <p:cNvSpPr txBox="1"/>
          <p:nvPr/>
        </p:nvSpPr>
        <p:spPr>
          <a:xfrm>
            <a:off x="399618" y="252528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F7752-2FE5-18BD-9BED-4A58213C4D75}"/>
              </a:ext>
            </a:extLst>
          </p:cNvPr>
          <p:cNvCxnSpPr>
            <a:cxnSpLocks/>
          </p:cNvCxnSpPr>
          <p:nvPr/>
        </p:nvCxnSpPr>
        <p:spPr>
          <a:xfrm>
            <a:off x="1690007" y="2766676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00B1BE-2BC1-13E9-2B1C-06D0BA15DD1D}"/>
              </a:ext>
            </a:extLst>
          </p:cNvPr>
          <p:cNvSpPr txBox="1"/>
          <p:nvPr/>
        </p:nvSpPr>
        <p:spPr>
          <a:xfrm>
            <a:off x="5126887" y="320034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</a:t>
            </a:r>
            <a:r>
              <a:rPr lang="en-US" sz="1050" i="1" dirty="0">
                <a:latin typeface="Consolas" panose="020B0609020204030204" pitchFamily="49" charset="0"/>
              </a:rPr>
              <a:t>main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F2695F-D709-4029-3C18-8234A848A75F}"/>
              </a:ext>
            </a:extLst>
          </p:cNvPr>
          <p:cNvCxnSpPr>
            <a:cxnSpLocks/>
          </p:cNvCxnSpPr>
          <p:nvPr/>
        </p:nvCxnSpPr>
        <p:spPr>
          <a:xfrm>
            <a:off x="3698732" y="2752772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C33970-E687-5868-2B8F-A7B6271E51DB}"/>
              </a:ext>
            </a:extLst>
          </p:cNvPr>
          <p:cNvSpPr txBox="1"/>
          <p:nvPr/>
        </p:nvSpPr>
        <p:spPr>
          <a:xfrm>
            <a:off x="1877887" y="2876742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branch conflict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switch conflict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ABEFF8-B720-711A-46DA-C09D084226EF}"/>
              </a:ext>
            </a:extLst>
          </p:cNvPr>
          <p:cNvCxnSpPr>
            <a:cxnSpLocks/>
          </p:cNvCxnSpPr>
          <p:nvPr/>
        </p:nvCxnSpPr>
        <p:spPr>
          <a:xfrm>
            <a:off x="3698732" y="3493608"/>
            <a:ext cx="3481856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1">
            <a:extLst>
              <a:ext uri="{FF2B5EF4-FFF2-40B4-BE49-F238E27FC236}">
                <a16:creationId xmlns:a16="http://schemas.microsoft.com/office/drawing/2014/main" id="{530D9B47-77DA-6CD7-D805-4B7085F42AA1}"/>
              </a:ext>
            </a:extLst>
          </p:cNvPr>
          <p:cNvSpPr/>
          <p:nvPr/>
        </p:nvSpPr>
        <p:spPr>
          <a:xfrm>
            <a:off x="6772889" y="2686290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F91ABC-CAC8-338A-1E1F-60D522B013B6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6896612" y="2823517"/>
            <a:ext cx="290721" cy="2782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4FEA0D0-D359-2A6F-B3A5-F4BEF5959F71}"/>
              </a:ext>
            </a:extLst>
          </p:cNvPr>
          <p:cNvSpPr txBox="1"/>
          <p:nvPr/>
        </p:nvSpPr>
        <p:spPr>
          <a:xfrm>
            <a:off x="7187333" y="2823263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merge conflict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E4223B-27AC-C23C-B75F-5C3BD29DF63D}"/>
              </a:ext>
            </a:extLst>
          </p:cNvPr>
          <p:cNvCxnSpPr>
            <a:cxnSpLocks/>
          </p:cNvCxnSpPr>
          <p:nvPr/>
        </p:nvCxnSpPr>
        <p:spPr>
          <a:xfrm>
            <a:off x="9755619" y="2774407"/>
            <a:ext cx="1775664" cy="4221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8EC20C-D622-922E-D38A-8D0D5B434081}"/>
              </a:ext>
            </a:extLst>
          </p:cNvPr>
          <p:cNvCxnSpPr>
            <a:cxnSpLocks/>
          </p:cNvCxnSpPr>
          <p:nvPr/>
        </p:nvCxnSpPr>
        <p:spPr>
          <a:xfrm>
            <a:off x="1793320" y="2765996"/>
            <a:ext cx="190541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9B6CE6-35B2-3205-9AC4-B3B6E8CFCDBF}"/>
              </a:ext>
            </a:extLst>
          </p:cNvPr>
          <p:cNvCxnSpPr>
            <a:cxnSpLocks/>
          </p:cNvCxnSpPr>
          <p:nvPr/>
        </p:nvCxnSpPr>
        <p:spPr>
          <a:xfrm>
            <a:off x="3726688" y="3493608"/>
            <a:ext cx="175803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EB5F15-C399-C343-1CD1-A9DF2DE43851}"/>
              </a:ext>
            </a:extLst>
          </p:cNvPr>
          <p:cNvCxnSpPr>
            <a:cxnSpLocks/>
          </p:cNvCxnSpPr>
          <p:nvPr/>
        </p:nvCxnSpPr>
        <p:spPr>
          <a:xfrm>
            <a:off x="5437955" y="2770330"/>
            <a:ext cx="446010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21">
            <a:extLst>
              <a:ext uri="{FF2B5EF4-FFF2-40B4-BE49-F238E27FC236}">
                <a16:creationId xmlns:a16="http://schemas.microsoft.com/office/drawing/2014/main" id="{1DFBABF7-ECA4-A06E-D85B-2440A91D1D81}"/>
              </a:ext>
            </a:extLst>
          </p:cNvPr>
          <p:cNvSpPr/>
          <p:nvPr/>
        </p:nvSpPr>
        <p:spPr>
          <a:xfrm>
            <a:off x="4830668" y="341322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1">
            <a:extLst>
              <a:ext uri="{FF2B5EF4-FFF2-40B4-BE49-F238E27FC236}">
                <a16:creationId xmlns:a16="http://schemas.microsoft.com/office/drawing/2014/main" id="{CC5931E0-76F8-350B-6BEE-7DA290A1FAE7}"/>
              </a:ext>
            </a:extLst>
          </p:cNvPr>
          <p:cNvSpPr/>
          <p:nvPr/>
        </p:nvSpPr>
        <p:spPr>
          <a:xfrm>
            <a:off x="4013848" y="3413222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21">
            <a:extLst>
              <a:ext uri="{FF2B5EF4-FFF2-40B4-BE49-F238E27FC236}">
                <a16:creationId xmlns:a16="http://schemas.microsoft.com/office/drawing/2014/main" id="{09BCFCB9-A3EF-0981-38DA-FEA0E385B776}"/>
              </a:ext>
            </a:extLst>
          </p:cNvPr>
          <p:cNvSpPr/>
          <p:nvPr/>
        </p:nvSpPr>
        <p:spPr>
          <a:xfrm>
            <a:off x="6774580" y="340457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146610-9A01-F442-A939-0DB6B7D6FD72}"/>
              </a:ext>
            </a:extLst>
          </p:cNvPr>
          <p:cNvSpPr txBox="1"/>
          <p:nvPr/>
        </p:nvSpPr>
        <p:spPr>
          <a:xfrm>
            <a:off x="406362" y="322576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feature123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9FE40D49-F6FA-DEC6-DFE5-89A66E25EE3B}"/>
              </a:ext>
            </a:extLst>
          </p:cNvPr>
          <p:cNvGraphicFramePr>
            <a:graphicFrameLocks noGrp="1"/>
          </p:cNvGraphicFramePr>
          <p:nvPr/>
        </p:nvGraphicFramePr>
        <p:xfrm>
          <a:off x="2165074" y="5119927"/>
          <a:ext cx="9722394" cy="1219200"/>
        </p:xfrm>
        <a:graphic>
          <a:graphicData uri="http://schemas.openxmlformats.org/drawingml/2006/table">
            <a:tbl>
              <a:tblPr/>
              <a:tblGrid>
                <a:gridCol w="6667834">
                  <a:extLst>
                    <a:ext uri="{9D8B030D-6E8A-4147-A177-3AD203B41FA5}">
                      <a16:colId xmlns:a16="http://schemas.microsoft.com/office/drawing/2014/main" val="1631149118"/>
                    </a:ext>
                  </a:extLst>
                </a:gridCol>
                <a:gridCol w="258945">
                  <a:extLst>
                    <a:ext uri="{9D8B030D-6E8A-4147-A177-3AD203B41FA5}">
                      <a16:colId xmlns:a16="http://schemas.microsoft.com/office/drawing/2014/main" val="3539317866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val="3897400370"/>
                    </a:ext>
                  </a:extLst>
                </a:gridCol>
              </a:tblGrid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 all branches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878681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 to a different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806704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create it if it doesn’t exist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–c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39658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Bring changes into the current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merge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430692"/>
                  </a:ext>
                </a:extLst>
              </a:tr>
            </a:tbl>
          </a:graphicData>
        </a:graphic>
      </p:graphicFrame>
      <p:sp>
        <p:nvSpPr>
          <p:cNvPr id="84" name="Flowchart: Connector 21">
            <a:extLst>
              <a:ext uri="{FF2B5EF4-FFF2-40B4-BE49-F238E27FC236}">
                <a16:creationId xmlns:a16="http://schemas.microsoft.com/office/drawing/2014/main" id="{B7BD28C9-0BAB-168C-296D-D35C3980B6E1}"/>
              </a:ext>
            </a:extLst>
          </p:cNvPr>
          <p:cNvSpPr/>
          <p:nvPr/>
        </p:nvSpPr>
        <p:spPr>
          <a:xfrm>
            <a:off x="4011646" y="2691549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66F035-21A9-8288-D731-049940AE5A09}"/>
              </a:ext>
            </a:extLst>
          </p:cNvPr>
          <p:cNvSpPr txBox="1"/>
          <p:nvPr/>
        </p:nvSpPr>
        <p:spPr>
          <a:xfrm>
            <a:off x="3756674" y="3044050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New file </a:t>
            </a:r>
          </a:p>
          <a:p>
            <a:r>
              <a:rPr lang="en-US" sz="1050" dirty="0" err="1">
                <a:latin typeface="Georgia" panose="02040502050405020303" pitchFamily="18" charset="0"/>
              </a:rPr>
              <a:t>test.txt</a:t>
            </a:r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78ADE3-7184-F167-2611-F3BA8E01DDC0}"/>
              </a:ext>
            </a:extLst>
          </p:cNvPr>
          <p:cNvSpPr txBox="1"/>
          <p:nvPr/>
        </p:nvSpPr>
        <p:spPr>
          <a:xfrm>
            <a:off x="4400521" y="3533289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commit ..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B2E333-B625-9EA0-9D5D-F9FF5BE41C0D}"/>
              </a:ext>
            </a:extLst>
          </p:cNvPr>
          <p:cNvSpPr txBox="1"/>
          <p:nvPr/>
        </p:nvSpPr>
        <p:spPr>
          <a:xfrm>
            <a:off x="517618" y="3953426"/>
            <a:ext cx="4313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Create new branch </a:t>
            </a:r>
            <a:r>
              <a:rPr lang="en-US" sz="1400" i="1" dirty="0"/>
              <a:t>conflict</a:t>
            </a:r>
            <a:endParaRPr lang="en-US" sz="1400" dirty="0"/>
          </a:p>
          <a:p>
            <a:r>
              <a:rPr lang="en-US" sz="1400" dirty="0"/>
              <a:t>2. Switch to it</a:t>
            </a:r>
          </a:p>
          <a:p>
            <a:r>
              <a:rPr lang="en-US" sz="1400" dirty="0"/>
              <a:t>3. Create file </a:t>
            </a:r>
            <a:r>
              <a:rPr lang="en-US" sz="1400" dirty="0" err="1"/>
              <a:t>test.txt</a:t>
            </a:r>
            <a:r>
              <a:rPr lang="en-US" sz="1400" dirty="0"/>
              <a:t> with “test”</a:t>
            </a:r>
          </a:p>
          <a:p>
            <a:r>
              <a:rPr lang="en-US" sz="1400" dirty="0"/>
              <a:t>4. Add and commit</a:t>
            </a:r>
          </a:p>
          <a:p>
            <a:r>
              <a:rPr lang="en-US" sz="1400" dirty="0"/>
              <a:t>5. Switch back to </a:t>
            </a:r>
            <a:r>
              <a:rPr lang="en-US" sz="1400" i="1" dirty="0"/>
              <a:t>main</a:t>
            </a:r>
            <a:endParaRPr lang="en-US" sz="1400" dirty="0"/>
          </a:p>
          <a:p>
            <a:r>
              <a:rPr lang="en-US" sz="1400" dirty="0"/>
              <a:t>6. Create file </a:t>
            </a:r>
            <a:r>
              <a:rPr lang="en-US" sz="1400" dirty="0" err="1"/>
              <a:t>test.txt</a:t>
            </a:r>
            <a:r>
              <a:rPr lang="en-US" sz="1400" dirty="0"/>
              <a:t> with “main”</a:t>
            </a:r>
          </a:p>
          <a:p>
            <a:r>
              <a:rPr lang="en-US" sz="1400" dirty="0"/>
              <a:t>7. Add and commit</a:t>
            </a:r>
          </a:p>
          <a:p>
            <a:r>
              <a:rPr lang="en-US" sz="1400" dirty="0"/>
              <a:t>8.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git merge conflict</a:t>
            </a:r>
          </a:p>
          <a:p>
            <a:r>
              <a:rPr lang="en-US" sz="1400" dirty="0">
                <a:latin typeface="Georgia" panose="02040502050405020303" pitchFamily="18" charset="0"/>
                <a:cs typeface="Consolas" panose="020B0609020204030204" pitchFamily="49" charset="0"/>
              </a:rPr>
              <a:t>9. Use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git diff </a:t>
            </a:r>
            <a:r>
              <a:rPr lang="en-US" sz="1400" dirty="0">
                <a:latin typeface="Georgia" panose="02040502050405020303" pitchFamily="18" charset="0"/>
                <a:cs typeface="Consolas" panose="020B0609020204030204" pitchFamily="49" charset="0"/>
              </a:rPr>
              <a:t>to see the difference</a:t>
            </a:r>
          </a:p>
          <a:p>
            <a:r>
              <a:rPr lang="en-US" sz="1400" dirty="0"/>
              <a:t>10. Need to resolve the conflict!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46C60-045F-16DE-9D4F-0F8D4B41DFCB}"/>
              </a:ext>
            </a:extLst>
          </p:cNvPr>
          <p:cNvSpPr txBox="1"/>
          <p:nvPr/>
        </p:nvSpPr>
        <p:spPr>
          <a:xfrm>
            <a:off x="5606373" y="2826456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New file </a:t>
            </a:r>
          </a:p>
          <a:p>
            <a:r>
              <a:rPr lang="en-US" sz="1050" dirty="0" err="1">
                <a:latin typeface="Georgia" panose="02040502050405020303" pitchFamily="18" charset="0"/>
              </a:rPr>
              <a:t>test.txt</a:t>
            </a:r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14" name="Flowchart: Connector 21">
            <a:extLst>
              <a:ext uri="{FF2B5EF4-FFF2-40B4-BE49-F238E27FC236}">
                <a16:creationId xmlns:a16="http://schemas.microsoft.com/office/drawing/2014/main" id="{FE9BB8DC-80ED-5D1F-5A22-9A055F396886}"/>
              </a:ext>
            </a:extLst>
          </p:cNvPr>
          <p:cNvSpPr/>
          <p:nvPr/>
        </p:nvSpPr>
        <p:spPr>
          <a:xfrm>
            <a:off x="5971800" y="3413222"/>
            <a:ext cx="144951" cy="160771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21">
            <a:extLst>
              <a:ext uri="{FF2B5EF4-FFF2-40B4-BE49-F238E27FC236}">
                <a16:creationId xmlns:a16="http://schemas.microsoft.com/office/drawing/2014/main" id="{043F5681-1B35-B0DD-FC31-875DBCB662E5}"/>
              </a:ext>
            </a:extLst>
          </p:cNvPr>
          <p:cNvSpPr/>
          <p:nvPr/>
        </p:nvSpPr>
        <p:spPr>
          <a:xfrm>
            <a:off x="5969598" y="2691549"/>
            <a:ext cx="144951" cy="160771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F295B-91D5-7F9B-B9C0-89A680EC068A}"/>
              </a:ext>
            </a:extLst>
          </p:cNvPr>
          <p:cNvSpPr txBox="1"/>
          <p:nvPr/>
        </p:nvSpPr>
        <p:spPr>
          <a:xfrm>
            <a:off x="6401363" y="2303334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commit ..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BCDE01-9B1D-9F35-ECFA-26AF53D95B7C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6898303" y="3149843"/>
            <a:ext cx="289030" cy="2782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E7F821-34E4-57E6-0498-03CC0C5B50B6}"/>
              </a:ext>
            </a:extLst>
          </p:cNvPr>
          <p:cNvSpPr txBox="1"/>
          <p:nvPr/>
        </p:nvSpPr>
        <p:spPr>
          <a:xfrm>
            <a:off x="7180588" y="3108688"/>
            <a:ext cx="1795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Same file, conflicting edits!</a:t>
            </a:r>
          </a:p>
        </p:txBody>
      </p:sp>
      <p:pic>
        <p:nvPicPr>
          <p:cNvPr id="47" name="Graphic 46" descr="Paper outline">
            <a:extLst>
              <a:ext uri="{FF2B5EF4-FFF2-40B4-BE49-F238E27FC236}">
                <a16:creationId xmlns:a16="http://schemas.microsoft.com/office/drawing/2014/main" id="{2DF0BF54-B04F-7600-89F8-7CD19A2D4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6489" y="659669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52C965C-7868-904C-80E9-548D44CB5EF1}"/>
              </a:ext>
            </a:extLst>
          </p:cNvPr>
          <p:cNvSpPr txBox="1"/>
          <p:nvPr/>
        </p:nvSpPr>
        <p:spPr>
          <a:xfrm>
            <a:off x="8142722" y="9183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49" name="Graphic 48" descr="Paper outline">
            <a:extLst>
              <a:ext uri="{FF2B5EF4-FFF2-40B4-BE49-F238E27FC236}">
                <a16:creationId xmlns:a16="http://schemas.microsoft.com/office/drawing/2014/main" id="{4F0B77FB-C633-772D-0DD4-2FB293BC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6260" y="664999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EF07A1A-9200-8898-CA26-18447DD53462}"/>
              </a:ext>
            </a:extLst>
          </p:cNvPr>
          <p:cNvSpPr txBox="1"/>
          <p:nvPr/>
        </p:nvSpPr>
        <p:spPr>
          <a:xfrm>
            <a:off x="8843065" y="92363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64A2F45-A99C-478B-FC75-4304A3CCC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89" y="1651704"/>
            <a:ext cx="4443799" cy="36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483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2B30-2F44-A398-9CDF-AC339691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just overwrite the local file </a:t>
            </a:r>
          </a:p>
        </p:txBody>
      </p:sp>
      <p:pic>
        <p:nvPicPr>
          <p:cNvPr id="4" name="Graphic 3" descr="Woman Shrugging with solid fill">
            <a:extLst>
              <a:ext uri="{FF2B5EF4-FFF2-40B4-BE49-F238E27FC236}">
                <a16:creationId xmlns:a16="http://schemas.microsoft.com/office/drawing/2014/main" id="{DEA9C024-A2D8-80B6-9459-1FAD70F6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63" y="1969850"/>
            <a:ext cx="3427379" cy="3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6EC99-C3E8-15EA-309C-A58EE5BD1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031C-977F-A4B3-62F5-1AE45338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add?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38E4-B3DA-3A12-D753-4F6E1A6C2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Actually, there is </a:t>
            </a:r>
            <a:r>
              <a:rPr lang="en-US" sz="4000" i="1" dirty="0"/>
              <a:t>another</a:t>
            </a:r>
            <a:r>
              <a:rPr lang="en-US" sz="4000" dirty="0"/>
              <a:t> layer, called stage</a:t>
            </a:r>
          </a:p>
        </p:txBody>
      </p:sp>
    </p:spTree>
    <p:extLst>
      <p:ext uri="{BB962C8B-B14F-4D97-AF65-F5344CB8AC3E}">
        <p14:creationId xmlns:p14="http://schemas.microsoft.com/office/powerpoint/2010/main" val="1071850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AF6CA-AC27-DCC9-DAFD-A9E5A92B4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7CB8-FB0B-FAC3-2E9F-930BA15B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Introducing the “stage” layer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ABEA5-86A6-B6A1-5A6C-06F189B308C8}"/>
              </a:ext>
            </a:extLst>
          </p:cNvPr>
          <p:cNvSpPr txBox="1"/>
          <p:nvPr/>
        </p:nvSpPr>
        <p:spPr>
          <a:xfrm>
            <a:off x="399618" y="252528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B6E4E0-A522-9118-C5F3-CA8AFED4AC59}"/>
              </a:ext>
            </a:extLst>
          </p:cNvPr>
          <p:cNvCxnSpPr>
            <a:cxnSpLocks/>
          </p:cNvCxnSpPr>
          <p:nvPr/>
        </p:nvCxnSpPr>
        <p:spPr>
          <a:xfrm>
            <a:off x="1690007" y="2766676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E9987-5715-518C-834E-440C534038CF}"/>
              </a:ext>
            </a:extLst>
          </p:cNvPr>
          <p:cNvCxnSpPr>
            <a:cxnSpLocks/>
          </p:cNvCxnSpPr>
          <p:nvPr/>
        </p:nvCxnSpPr>
        <p:spPr>
          <a:xfrm>
            <a:off x="1690007" y="2007259"/>
            <a:ext cx="9873512" cy="43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072082-50B7-D8AB-035A-8CC443E30628}"/>
              </a:ext>
            </a:extLst>
          </p:cNvPr>
          <p:cNvSpPr txBox="1"/>
          <p:nvPr/>
        </p:nvSpPr>
        <p:spPr>
          <a:xfrm>
            <a:off x="406362" y="17497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C44C48-22F4-6550-F625-87D9EF9027D5}"/>
              </a:ext>
            </a:extLst>
          </p:cNvPr>
          <p:cNvCxnSpPr>
            <a:cxnSpLocks/>
          </p:cNvCxnSpPr>
          <p:nvPr/>
        </p:nvCxnSpPr>
        <p:spPr>
          <a:xfrm>
            <a:off x="1690007" y="3493608"/>
            <a:ext cx="9841276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419A0F59-DA81-C2BA-9484-A8BB0B01A348}"/>
              </a:ext>
            </a:extLst>
          </p:cNvPr>
          <p:cNvSpPr/>
          <p:nvPr/>
        </p:nvSpPr>
        <p:spPr>
          <a:xfrm>
            <a:off x="8114737" y="269360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1">
            <a:extLst>
              <a:ext uri="{FF2B5EF4-FFF2-40B4-BE49-F238E27FC236}">
                <a16:creationId xmlns:a16="http://schemas.microsoft.com/office/drawing/2014/main" id="{F2688562-8F94-E46F-7C86-7E88DDB4D865}"/>
              </a:ext>
            </a:extLst>
          </p:cNvPr>
          <p:cNvSpPr/>
          <p:nvPr/>
        </p:nvSpPr>
        <p:spPr>
          <a:xfrm>
            <a:off x="2192767" y="3845888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BD480A-CBF5-7FED-FE87-94B0EA9A8269}"/>
              </a:ext>
            </a:extLst>
          </p:cNvPr>
          <p:cNvSpPr txBox="1"/>
          <p:nvPr/>
        </p:nvSpPr>
        <p:spPr>
          <a:xfrm>
            <a:off x="406362" y="3225765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B6F64-71D8-3A27-8DBD-BAA300252B96}"/>
              </a:ext>
            </a:extLst>
          </p:cNvPr>
          <p:cNvSpPr txBox="1"/>
          <p:nvPr/>
        </p:nvSpPr>
        <p:spPr>
          <a:xfrm>
            <a:off x="1108466" y="4101399"/>
            <a:ext cx="12202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Create new file</a:t>
            </a:r>
          </a:p>
          <a:p>
            <a:r>
              <a:rPr lang="en-US" sz="1050" dirty="0">
                <a:latin typeface="Georgia" panose="02040502050405020303" pitchFamily="18" charset="0"/>
              </a:rPr>
              <a:t>or make a change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8CB8E-5E17-3E9C-CA6C-56D7AA5A627A}"/>
              </a:ext>
            </a:extLst>
          </p:cNvPr>
          <p:cNvSpPr txBox="1"/>
          <p:nvPr/>
        </p:nvSpPr>
        <p:spPr>
          <a:xfrm>
            <a:off x="2602917" y="4125382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 file</a:t>
            </a:r>
          </a:p>
        </p:txBody>
      </p:sp>
      <p:sp>
        <p:nvSpPr>
          <p:cNvPr id="16" name="Flowchart: Connector 21">
            <a:extLst>
              <a:ext uri="{FF2B5EF4-FFF2-40B4-BE49-F238E27FC236}">
                <a16:creationId xmlns:a16="http://schemas.microsoft.com/office/drawing/2014/main" id="{29C150E4-96C7-F8C7-E14C-9DACFA689D42}"/>
              </a:ext>
            </a:extLst>
          </p:cNvPr>
          <p:cNvSpPr/>
          <p:nvPr/>
        </p:nvSpPr>
        <p:spPr>
          <a:xfrm>
            <a:off x="2921816" y="3409587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21">
            <a:extLst>
              <a:ext uri="{FF2B5EF4-FFF2-40B4-BE49-F238E27FC236}">
                <a16:creationId xmlns:a16="http://schemas.microsoft.com/office/drawing/2014/main" id="{E005E34C-3244-2BC4-E246-FB8CF252753B}"/>
              </a:ext>
            </a:extLst>
          </p:cNvPr>
          <p:cNvSpPr/>
          <p:nvPr/>
        </p:nvSpPr>
        <p:spPr>
          <a:xfrm>
            <a:off x="4511716" y="3845888"/>
            <a:ext cx="144951" cy="160771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A4BA-64B2-697F-2F5A-96DD4F8639B0}"/>
              </a:ext>
            </a:extLst>
          </p:cNvPr>
          <p:cNvSpPr txBox="1"/>
          <p:nvPr/>
        </p:nvSpPr>
        <p:spPr>
          <a:xfrm>
            <a:off x="4310880" y="4101399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Make more edits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2BAE96-5F87-4C0C-781F-8EBD693278D1}"/>
              </a:ext>
            </a:extLst>
          </p:cNvPr>
          <p:cNvSpPr txBox="1"/>
          <p:nvPr/>
        </p:nvSpPr>
        <p:spPr>
          <a:xfrm>
            <a:off x="5682699" y="4112199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 file</a:t>
            </a:r>
          </a:p>
        </p:txBody>
      </p:sp>
      <p:sp>
        <p:nvSpPr>
          <p:cNvPr id="23" name="Flowchart: Connector 21">
            <a:extLst>
              <a:ext uri="{FF2B5EF4-FFF2-40B4-BE49-F238E27FC236}">
                <a16:creationId xmlns:a16="http://schemas.microsoft.com/office/drawing/2014/main" id="{09C24B22-ECF9-151B-C6D7-928C282187CC}"/>
              </a:ext>
            </a:extLst>
          </p:cNvPr>
          <p:cNvSpPr/>
          <p:nvPr/>
        </p:nvSpPr>
        <p:spPr>
          <a:xfrm>
            <a:off x="8403638" y="2701064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28B3D8-40BE-1DF1-AADC-DF3EA8C4E332}"/>
              </a:ext>
            </a:extLst>
          </p:cNvPr>
          <p:cNvCxnSpPr>
            <a:cxnSpLocks/>
          </p:cNvCxnSpPr>
          <p:nvPr/>
        </p:nvCxnSpPr>
        <p:spPr>
          <a:xfrm flipV="1">
            <a:off x="4064621" y="1786845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070A0-B7BF-DBE8-3F1E-C5D2DCF25E6B}"/>
              </a:ext>
            </a:extLst>
          </p:cNvPr>
          <p:cNvCxnSpPr>
            <a:cxnSpLocks/>
          </p:cNvCxnSpPr>
          <p:nvPr/>
        </p:nvCxnSpPr>
        <p:spPr>
          <a:xfrm flipV="1">
            <a:off x="6752223" y="1749762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BB2E59-D7AB-013A-9C7B-9ACE39A6D9B0}"/>
              </a:ext>
            </a:extLst>
          </p:cNvPr>
          <p:cNvSpPr txBox="1"/>
          <p:nvPr/>
        </p:nvSpPr>
        <p:spPr>
          <a:xfrm>
            <a:off x="7092906" y="4106523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 –m “adds two files”</a:t>
            </a:r>
          </a:p>
        </p:txBody>
      </p:sp>
      <p:sp>
        <p:nvSpPr>
          <p:cNvPr id="44" name="Flowchart: Connector 21">
            <a:extLst>
              <a:ext uri="{FF2B5EF4-FFF2-40B4-BE49-F238E27FC236}">
                <a16:creationId xmlns:a16="http://schemas.microsoft.com/office/drawing/2014/main" id="{86CD66B6-00E8-22A7-9B18-436E6269F722}"/>
              </a:ext>
            </a:extLst>
          </p:cNvPr>
          <p:cNvSpPr/>
          <p:nvPr/>
        </p:nvSpPr>
        <p:spPr>
          <a:xfrm>
            <a:off x="6198733" y="3419244"/>
            <a:ext cx="144951" cy="160771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BE518D-730D-7F51-EE38-DCBF4086C7BB}"/>
              </a:ext>
            </a:extLst>
          </p:cNvPr>
          <p:cNvCxnSpPr>
            <a:cxnSpLocks/>
          </p:cNvCxnSpPr>
          <p:nvPr/>
        </p:nvCxnSpPr>
        <p:spPr>
          <a:xfrm flipV="1">
            <a:off x="9557207" y="1719886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2D975B-1185-01EC-8BCA-3A32AE51D150}"/>
              </a:ext>
            </a:extLst>
          </p:cNvPr>
          <p:cNvSpPr txBox="1"/>
          <p:nvPr/>
        </p:nvSpPr>
        <p:spPr>
          <a:xfrm>
            <a:off x="9830398" y="409542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47" name="Flowchart: Connector 21">
            <a:extLst>
              <a:ext uri="{FF2B5EF4-FFF2-40B4-BE49-F238E27FC236}">
                <a16:creationId xmlns:a16="http://schemas.microsoft.com/office/drawing/2014/main" id="{4F3DE8C7-CD60-1905-6746-F7BC9E49DE2A}"/>
              </a:ext>
            </a:extLst>
          </p:cNvPr>
          <p:cNvSpPr/>
          <p:nvPr/>
        </p:nvSpPr>
        <p:spPr>
          <a:xfrm>
            <a:off x="10127527" y="2689926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21">
            <a:extLst>
              <a:ext uri="{FF2B5EF4-FFF2-40B4-BE49-F238E27FC236}">
                <a16:creationId xmlns:a16="http://schemas.microsoft.com/office/drawing/2014/main" id="{72C37540-115C-CA29-A00B-B3904C98A690}"/>
              </a:ext>
            </a:extLst>
          </p:cNvPr>
          <p:cNvSpPr/>
          <p:nvPr/>
        </p:nvSpPr>
        <p:spPr>
          <a:xfrm>
            <a:off x="10416428" y="2697390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21">
            <a:extLst>
              <a:ext uri="{FF2B5EF4-FFF2-40B4-BE49-F238E27FC236}">
                <a16:creationId xmlns:a16="http://schemas.microsoft.com/office/drawing/2014/main" id="{81B03A5D-B108-2807-40F4-EC4AA21FE689}"/>
              </a:ext>
            </a:extLst>
          </p:cNvPr>
          <p:cNvSpPr/>
          <p:nvPr/>
        </p:nvSpPr>
        <p:spPr>
          <a:xfrm>
            <a:off x="10127527" y="1973578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21">
            <a:extLst>
              <a:ext uri="{FF2B5EF4-FFF2-40B4-BE49-F238E27FC236}">
                <a16:creationId xmlns:a16="http://schemas.microsoft.com/office/drawing/2014/main" id="{54B313F1-C39B-0614-F1D4-94603EB7B229}"/>
              </a:ext>
            </a:extLst>
          </p:cNvPr>
          <p:cNvSpPr/>
          <p:nvPr/>
        </p:nvSpPr>
        <p:spPr>
          <a:xfrm>
            <a:off x="10416428" y="198104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1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1A705-4253-A287-7DF2-B5E1EEF6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3E02-3D46-7A55-F070-7BC7478D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Git’s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>
                <a:latin typeface="Georgia" panose="02040502050405020303" pitchFamily="18" charset="0"/>
              </a:rPr>
              <a:t> is actually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US" dirty="0">
                <a:latin typeface="Georgia" panose="02040502050405020303" pitchFamily="18" charset="0"/>
              </a:rPr>
              <a:t>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DDE59-A6AC-22CE-7DB4-B0514FE10B73}"/>
              </a:ext>
            </a:extLst>
          </p:cNvPr>
          <p:cNvSpPr txBox="1"/>
          <p:nvPr/>
        </p:nvSpPr>
        <p:spPr>
          <a:xfrm>
            <a:off x="399618" y="325022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E63AD-F3FB-FFB5-47DD-A084DD7FF9CF}"/>
              </a:ext>
            </a:extLst>
          </p:cNvPr>
          <p:cNvCxnSpPr>
            <a:cxnSpLocks/>
          </p:cNvCxnSpPr>
          <p:nvPr/>
        </p:nvCxnSpPr>
        <p:spPr>
          <a:xfrm>
            <a:off x="1690007" y="3491613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FCA136-C7B1-51E4-ADF5-DE6EB5249851}"/>
              </a:ext>
            </a:extLst>
          </p:cNvPr>
          <p:cNvCxnSpPr>
            <a:cxnSpLocks/>
          </p:cNvCxnSpPr>
          <p:nvPr/>
        </p:nvCxnSpPr>
        <p:spPr>
          <a:xfrm>
            <a:off x="1690007" y="2007259"/>
            <a:ext cx="9873512" cy="43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2324BB-E0C4-15A0-C8E5-795A44D8D2A8}"/>
              </a:ext>
            </a:extLst>
          </p:cNvPr>
          <p:cNvSpPr txBox="1"/>
          <p:nvPr/>
        </p:nvSpPr>
        <p:spPr>
          <a:xfrm>
            <a:off x="406362" y="17497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B88A62-77EF-D2A5-9D9D-39CADEB67F7D}"/>
              </a:ext>
            </a:extLst>
          </p:cNvPr>
          <p:cNvCxnSpPr>
            <a:cxnSpLocks/>
          </p:cNvCxnSpPr>
          <p:nvPr/>
        </p:nvCxnSpPr>
        <p:spPr>
          <a:xfrm>
            <a:off x="1690007" y="2785151"/>
            <a:ext cx="9841276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F87DAEEB-E110-51B1-D41D-FEE3A6DE82D8}"/>
              </a:ext>
            </a:extLst>
          </p:cNvPr>
          <p:cNvSpPr/>
          <p:nvPr/>
        </p:nvSpPr>
        <p:spPr>
          <a:xfrm>
            <a:off x="2628774" y="1925509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C59046-8821-7F4F-CC8D-E0F2F7E7D4B9}"/>
              </a:ext>
            </a:extLst>
          </p:cNvPr>
          <p:cNvSpPr txBox="1"/>
          <p:nvPr/>
        </p:nvSpPr>
        <p:spPr>
          <a:xfrm>
            <a:off x="406362" y="2517308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81484-99B1-E0B5-5E5E-3DD16E42134E}"/>
              </a:ext>
            </a:extLst>
          </p:cNvPr>
          <p:cNvSpPr txBox="1"/>
          <p:nvPr/>
        </p:nvSpPr>
        <p:spPr>
          <a:xfrm>
            <a:off x="4310880" y="4101399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Make more edits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4066B1-39AA-02D5-E8B1-45DB66A62DFE}"/>
              </a:ext>
            </a:extLst>
          </p:cNvPr>
          <p:cNvSpPr txBox="1"/>
          <p:nvPr/>
        </p:nvSpPr>
        <p:spPr>
          <a:xfrm>
            <a:off x="4568345" y="321526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3FB93-DB8E-5D67-E4FB-FFC65F3C37F5}"/>
              </a:ext>
            </a:extLst>
          </p:cNvPr>
          <p:cNvCxnSpPr>
            <a:cxnSpLocks/>
          </p:cNvCxnSpPr>
          <p:nvPr/>
        </p:nvCxnSpPr>
        <p:spPr>
          <a:xfrm flipV="1">
            <a:off x="3908099" y="1786845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9E75F3-DF0A-1F0C-B19C-DE8A92EEBF86}"/>
              </a:ext>
            </a:extLst>
          </p:cNvPr>
          <p:cNvCxnSpPr>
            <a:cxnSpLocks/>
          </p:cNvCxnSpPr>
          <p:nvPr/>
        </p:nvCxnSpPr>
        <p:spPr>
          <a:xfrm flipV="1">
            <a:off x="6752223" y="1823904"/>
            <a:ext cx="0" cy="34182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21">
            <a:extLst>
              <a:ext uri="{FF2B5EF4-FFF2-40B4-BE49-F238E27FC236}">
                <a16:creationId xmlns:a16="http://schemas.microsoft.com/office/drawing/2014/main" id="{63E12A23-8768-1CCE-9823-39E2BC612ACC}"/>
              </a:ext>
            </a:extLst>
          </p:cNvPr>
          <p:cNvSpPr/>
          <p:nvPr/>
        </p:nvSpPr>
        <p:spPr>
          <a:xfrm>
            <a:off x="4826866" y="1940350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715EC-117A-0600-148A-6D16490472BD}"/>
              </a:ext>
            </a:extLst>
          </p:cNvPr>
          <p:cNvCxnSpPr>
            <a:cxnSpLocks/>
          </p:cNvCxnSpPr>
          <p:nvPr/>
        </p:nvCxnSpPr>
        <p:spPr>
          <a:xfrm flipV="1">
            <a:off x="4899834" y="2248930"/>
            <a:ext cx="0" cy="12298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21">
            <a:extLst>
              <a:ext uri="{FF2B5EF4-FFF2-40B4-BE49-F238E27FC236}">
                <a16:creationId xmlns:a16="http://schemas.microsoft.com/office/drawing/2014/main" id="{0B754E9B-0A18-3C2E-2F6F-6393CC0C2A57}"/>
              </a:ext>
            </a:extLst>
          </p:cNvPr>
          <p:cNvSpPr/>
          <p:nvPr/>
        </p:nvSpPr>
        <p:spPr>
          <a:xfrm>
            <a:off x="6039849" y="3406624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4AEA93-33BE-23B7-5562-F7F3E91116BC}"/>
              </a:ext>
            </a:extLst>
          </p:cNvPr>
          <p:cNvCxnSpPr>
            <a:cxnSpLocks/>
          </p:cNvCxnSpPr>
          <p:nvPr/>
        </p:nvCxnSpPr>
        <p:spPr>
          <a:xfrm flipV="1">
            <a:off x="5633929" y="1802349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21">
            <a:extLst>
              <a:ext uri="{FF2B5EF4-FFF2-40B4-BE49-F238E27FC236}">
                <a16:creationId xmlns:a16="http://schemas.microsoft.com/office/drawing/2014/main" id="{A88698DC-5EC4-62F0-9621-F32D42A852AA}"/>
              </a:ext>
            </a:extLst>
          </p:cNvPr>
          <p:cNvSpPr/>
          <p:nvPr/>
        </p:nvSpPr>
        <p:spPr>
          <a:xfrm>
            <a:off x="6036953" y="1940349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57C07-AEB5-0603-F5F6-F195E7EE7A4D}"/>
              </a:ext>
            </a:extLst>
          </p:cNvPr>
          <p:cNvSpPr txBox="1"/>
          <p:nvPr/>
        </p:nvSpPr>
        <p:spPr>
          <a:xfrm>
            <a:off x="7409577" y="3235417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fetch</a:t>
            </a:r>
          </a:p>
        </p:txBody>
      </p:sp>
      <p:sp>
        <p:nvSpPr>
          <p:cNvPr id="20" name="Flowchart: Connector 21">
            <a:extLst>
              <a:ext uri="{FF2B5EF4-FFF2-40B4-BE49-F238E27FC236}">
                <a16:creationId xmlns:a16="http://schemas.microsoft.com/office/drawing/2014/main" id="{B9FD2BC8-F5AA-8BE7-5E91-55159D106565}"/>
              </a:ext>
            </a:extLst>
          </p:cNvPr>
          <p:cNvSpPr/>
          <p:nvPr/>
        </p:nvSpPr>
        <p:spPr>
          <a:xfrm>
            <a:off x="7668098" y="1960501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F4CD7-FEE0-58F9-3EAF-B51F21428734}"/>
              </a:ext>
            </a:extLst>
          </p:cNvPr>
          <p:cNvCxnSpPr>
            <a:cxnSpLocks/>
          </p:cNvCxnSpPr>
          <p:nvPr/>
        </p:nvCxnSpPr>
        <p:spPr>
          <a:xfrm flipV="1">
            <a:off x="7741066" y="2269081"/>
            <a:ext cx="0" cy="12298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1">
            <a:extLst>
              <a:ext uri="{FF2B5EF4-FFF2-40B4-BE49-F238E27FC236}">
                <a16:creationId xmlns:a16="http://schemas.microsoft.com/office/drawing/2014/main" id="{489144B2-FFA4-2B95-0AFC-B5BB5EDA0433}"/>
              </a:ext>
            </a:extLst>
          </p:cNvPr>
          <p:cNvSpPr/>
          <p:nvPr/>
        </p:nvSpPr>
        <p:spPr>
          <a:xfrm>
            <a:off x="8835585" y="2704765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2EC5A2-BA55-C7FE-5DA4-47228674B63F}"/>
              </a:ext>
            </a:extLst>
          </p:cNvPr>
          <p:cNvCxnSpPr>
            <a:cxnSpLocks/>
          </p:cNvCxnSpPr>
          <p:nvPr/>
        </p:nvCxnSpPr>
        <p:spPr>
          <a:xfrm flipV="1">
            <a:off x="8430675" y="1858281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130F31-1581-DDEF-2F6E-15876A8CB8B5}"/>
              </a:ext>
            </a:extLst>
          </p:cNvPr>
          <p:cNvSpPr txBox="1"/>
          <p:nvPr/>
        </p:nvSpPr>
        <p:spPr>
          <a:xfrm>
            <a:off x="8576558" y="322426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fetch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49DBC3-DA54-D643-0041-1AB3F3BB6939}"/>
              </a:ext>
            </a:extLst>
          </p:cNvPr>
          <p:cNvCxnSpPr>
            <a:cxnSpLocks/>
          </p:cNvCxnSpPr>
          <p:nvPr/>
        </p:nvCxnSpPr>
        <p:spPr>
          <a:xfrm flipV="1">
            <a:off x="8908047" y="2957384"/>
            <a:ext cx="0" cy="530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623E96-42B9-2ED2-4CD5-3F47B4579516}"/>
              </a:ext>
            </a:extLst>
          </p:cNvPr>
          <p:cNvSpPr txBox="1"/>
          <p:nvPr/>
        </p:nvSpPr>
        <p:spPr>
          <a:xfrm>
            <a:off x="9808115" y="351902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merge</a:t>
            </a:r>
          </a:p>
        </p:txBody>
      </p:sp>
      <p:sp>
        <p:nvSpPr>
          <p:cNvPr id="35" name="Flowchart: Connector 21">
            <a:extLst>
              <a:ext uri="{FF2B5EF4-FFF2-40B4-BE49-F238E27FC236}">
                <a16:creationId xmlns:a16="http://schemas.microsoft.com/office/drawing/2014/main" id="{F0F1A6B2-52CB-D4C8-C1CE-5E6DC37D64BC}"/>
              </a:ext>
            </a:extLst>
          </p:cNvPr>
          <p:cNvSpPr/>
          <p:nvPr/>
        </p:nvSpPr>
        <p:spPr>
          <a:xfrm>
            <a:off x="10064693" y="3406624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2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53FE-4BC3-5456-BEEB-0187B264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E3E5-68FE-F44C-1494-DD67B298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branch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E5C9-6CE9-7B74-C8ED-442348D32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Keep clean development histories</a:t>
            </a:r>
          </a:p>
        </p:txBody>
      </p:sp>
    </p:spTree>
    <p:extLst>
      <p:ext uri="{BB962C8B-B14F-4D97-AF65-F5344CB8AC3E}">
        <p14:creationId xmlns:p14="http://schemas.microsoft.com/office/powerpoint/2010/main" val="3869991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far: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clone|pull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|diff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E1BB-F485-F41C-DE4C-9A5C93828A1A}"/>
              </a:ext>
            </a:extLst>
          </p:cNvPr>
          <p:cNvSpPr txBox="1"/>
          <p:nvPr/>
        </p:nvSpPr>
        <p:spPr>
          <a:xfrm>
            <a:off x="1212111" y="2034904"/>
            <a:ext cx="889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repository to your laptop: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Get latest changes: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648587" y="3745878"/>
            <a:ext cx="11174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conflicts happen when there are conflicting changes in a file. The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diff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can give more details, but most of us should switch to GUI tools to resolve conflicts.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a merge conflict, although scary sounding, just means that a human needs to decide which changes to keep.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8B42E-0D7C-D143-552C-1DDE24A82F30}"/>
              </a:ext>
            </a:extLst>
          </p:cNvPr>
          <p:cNvCxnSpPr/>
          <p:nvPr/>
        </p:nvCxnSpPr>
        <p:spPr>
          <a:xfrm>
            <a:off x="2339163" y="3429000"/>
            <a:ext cx="6315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1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D80-CB44-017A-52D2-68B27A29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</a:t>
            </a:r>
            <a:r>
              <a:rPr lang="en-US" i="1" dirty="0"/>
              <a:t>distributed</a:t>
            </a:r>
            <a:r>
              <a:rPr lang="en-US" dirty="0"/>
              <a:t> version control system</a:t>
            </a:r>
          </a:p>
        </p:txBody>
      </p:sp>
      <p:pic>
        <p:nvPicPr>
          <p:cNvPr id="4" name="Graphic 3" descr="Connections outline">
            <a:extLst>
              <a:ext uri="{FF2B5EF4-FFF2-40B4-BE49-F238E27FC236}">
                <a16:creationId xmlns:a16="http://schemas.microsoft.com/office/drawing/2014/main" id="{84F241CF-3E45-A0CA-C5EC-2C4D43DA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634" y="2259531"/>
            <a:ext cx="914400" cy="914400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88376052-85DA-F9BC-A2E9-DA3BB743E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5103" y="4417428"/>
            <a:ext cx="1934678" cy="1934678"/>
          </a:xfrm>
          <a:prstGeom prst="rect">
            <a:avLst/>
          </a:prstGeom>
        </p:spPr>
      </p:pic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339CD682-116A-7DE8-C3CD-CBD644758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322" y="1083644"/>
            <a:ext cx="3776312" cy="3776312"/>
          </a:xfrm>
          <a:prstGeom prst="rect">
            <a:avLst/>
          </a:prstGeom>
        </p:spPr>
      </p:pic>
      <p:pic>
        <p:nvPicPr>
          <p:cNvPr id="9" name="Graphic 8" descr="Connections outline">
            <a:extLst>
              <a:ext uri="{FF2B5EF4-FFF2-40B4-BE49-F238E27FC236}">
                <a16:creationId xmlns:a16="http://schemas.microsoft.com/office/drawing/2014/main" id="{A23156BD-A6DB-8B49-6E65-D657C163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572" y="5066735"/>
            <a:ext cx="511740" cy="51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1C7C9-7D41-2C76-9272-795E6936EEAA}"/>
              </a:ext>
            </a:extLst>
          </p:cNvPr>
          <p:cNvSpPr txBox="1"/>
          <p:nvPr/>
        </p:nvSpPr>
        <p:spPr>
          <a:xfrm>
            <a:off x="838200" y="2274633"/>
            <a:ext cx="570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clone</a:t>
            </a:r>
            <a:r>
              <a:rPr lang="en-US" dirty="0"/>
              <a:t> a repository, you are pulling down all the files </a:t>
            </a:r>
            <a:r>
              <a:rPr lang="en-US" i="1" dirty="0"/>
              <a:t>and their history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then operate only on the </a:t>
            </a:r>
            <a:r>
              <a:rPr lang="en-US" i="1" dirty="0"/>
              <a:t>local </a:t>
            </a:r>
            <a:r>
              <a:rPr lang="en-US" dirty="0"/>
              <a:t>copy. If you want to sync the changes, you have to explicitly </a:t>
            </a:r>
            <a:r>
              <a:rPr lang="en-US" dirty="0">
                <a:latin typeface="Consolas" panose="020B0609020204030204" pitchFamily="49" charset="0"/>
              </a:rPr>
              <a:t>push</a:t>
            </a:r>
            <a:r>
              <a:rPr lang="en-US" dirty="0"/>
              <a:t> the changes back.</a:t>
            </a:r>
          </a:p>
          <a:p>
            <a:endParaRPr lang="en-US" dirty="0"/>
          </a:p>
          <a:p>
            <a:r>
              <a:rPr lang="en-US" dirty="0"/>
              <a:t>Git operates as a giant network of peers, not as a remote/local hierarchy</a:t>
            </a:r>
          </a:p>
        </p:txBody>
      </p:sp>
    </p:spTree>
    <p:extLst>
      <p:ext uri="{BB962C8B-B14F-4D97-AF65-F5344CB8AC3E}">
        <p14:creationId xmlns:p14="http://schemas.microsoft.com/office/powerpoint/2010/main" val="2641454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latin typeface="Consolas" panose="020B0609020204030204" pitchFamily="49" charset="0"/>
              </a:rPr>
              <a:t>clone, pull, diff, commit, push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556FEC09-1CBD-E2CE-7814-F658FE83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086" y="2711570"/>
            <a:ext cx="1641894" cy="1641894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E16D7446-2668-C6E8-E180-D5CAB1351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743" y="3075317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4C6FF2-3D9A-24CD-6671-EC1FD3B65BCD}"/>
              </a:ext>
            </a:extLst>
          </p:cNvPr>
          <p:cNvCxnSpPr/>
          <p:nvPr/>
        </p:nvCxnSpPr>
        <p:spPr>
          <a:xfrm flipV="1">
            <a:off x="4511615" y="2967487"/>
            <a:ext cx="3377244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8AD5F9-97EF-0452-EF2D-162AFCC48E7A}"/>
              </a:ext>
            </a:extLst>
          </p:cNvPr>
          <p:cNvSpPr txBox="1"/>
          <p:nvPr/>
        </p:nvSpPr>
        <p:spPr>
          <a:xfrm rot="21362268">
            <a:off x="5208577" y="280315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&lt;repo&gt;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8A90C-A023-0E1C-EF37-F2DBBCC620D5}"/>
              </a:ext>
            </a:extLst>
          </p:cNvPr>
          <p:cNvCxnSpPr>
            <a:cxnSpLocks/>
          </p:cNvCxnSpPr>
          <p:nvPr/>
        </p:nvCxnSpPr>
        <p:spPr>
          <a:xfrm flipH="1">
            <a:off x="4511615" y="3092570"/>
            <a:ext cx="3377244" cy="23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ACC70E-9BDF-9FD3-D0C5-E604D6C767C5}"/>
              </a:ext>
            </a:extLst>
          </p:cNvPr>
          <p:cNvSpPr txBox="1"/>
          <p:nvPr/>
        </p:nvSpPr>
        <p:spPr>
          <a:xfrm rot="21362268">
            <a:off x="4940120" y="3161473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Downloads the repo to laptop</a:t>
            </a:r>
          </a:p>
        </p:txBody>
      </p:sp>
    </p:spTree>
    <p:extLst>
      <p:ext uri="{BB962C8B-B14F-4D97-AF65-F5344CB8AC3E}">
        <p14:creationId xmlns:p14="http://schemas.microsoft.com/office/powerpoint/2010/main" val="201670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Version control remembers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94F86-C2C7-A0ED-BD01-BF9EC6AF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1614901"/>
            <a:ext cx="8873124" cy="4877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602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24C-9119-D7CE-F06B-052C347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repo, </a:t>
            </a:r>
            <a:r>
              <a:rPr lang="en-US" dirty="0">
                <a:latin typeface="Consolas" panose="020B0609020204030204" pitchFamily="49" charset="0"/>
              </a:rPr>
              <a:t>git commit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git push </a:t>
            </a:r>
            <a:r>
              <a:rPr lang="en-US" dirty="0"/>
              <a:t>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DCBD9-6321-0818-3D62-1148817A0583}"/>
              </a:ext>
            </a:extLst>
          </p:cNvPr>
          <p:cNvSpPr txBox="1"/>
          <p:nvPr/>
        </p:nvSpPr>
        <p:spPr>
          <a:xfrm>
            <a:off x="956930" y="1828800"/>
            <a:ext cx="631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far, we have had only one way interactions with repositories. Now we need to go the other way.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an account on GitHub (pick your name wisely, it will be your internet identity)</a:t>
            </a:r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Clone it</a:t>
            </a:r>
          </a:p>
          <a:p>
            <a:pPr marL="342900" indent="-342900">
              <a:buAutoNum type="arabicPeriod"/>
            </a:pPr>
            <a:r>
              <a:rPr lang="en-US" dirty="0"/>
              <a:t>Add a new file to it</a:t>
            </a:r>
          </a:p>
          <a:p>
            <a:pPr marL="342900" indent="-342900">
              <a:buAutoNum type="arabicPeriod"/>
            </a:pPr>
            <a:r>
              <a:rPr lang="en-US" b="1" dirty="0"/>
              <a:t>How has the status changed?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C0B9-D3F8-55E0-FA11-E152E5DF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5" y="1589482"/>
            <a:ext cx="3751015" cy="301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A8E14-471B-1FF5-E71E-F9F7A6C3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52" y="5078186"/>
            <a:ext cx="9729718" cy="831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3E61358-0533-3AA7-1196-016CBFFE4947}"/>
              </a:ext>
            </a:extLst>
          </p:cNvPr>
          <p:cNvSpPr/>
          <p:nvPr/>
        </p:nvSpPr>
        <p:spPr>
          <a:xfrm rot="6118333">
            <a:off x="7048376" y="3606281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A547222-6DC6-6AFA-51B5-AFD6ADF7A6A1}"/>
              </a:ext>
            </a:extLst>
          </p:cNvPr>
          <p:cNvSpPr/>
          <p:nvPr/>
        </p:nvSpPr>
        <p:spPr>
          <a:xfrm rot="2138384">
            <a:off x="10282112" y="5627139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BA93-CE1B-72EE-5D73-9316E065EF3E}"/>
              </a:ext>
            </a:extLst>
          </p:cNvPr>
          <p:cNvSpPr txBox="1"/>
          <p:nvPr/>
        </p:nvSpPr>
        <p:spPr>
          <a:xfrm>
            <a:off x="6096000" y="400661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“Commit” file to version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BAD01-8E32-6198-0C15-EFD6AF7AA060}"/>
              </a:ext>
            </a:extLst>
          </p:cNvPr>
          <p:cNvSpPr txBox="1"/>
          <p:nvPr/>
        </p:nvSpPr>
        <p:spPr>
          <a:xfrm>
            <a:off x="9379140" y="620063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“Push” file to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977715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2BE-31CD-5E69-EAB0-264A1B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future episode…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F6D1-3B06-CF79-E956-62D8966E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02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540-5DD9-7F04-3CB8-817947D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70859-FD20-A789-6C98-6C8C62A68343}"/>
              </a:ext>
            </a:extLst>
          </p:cNvPr>
          <p:cNvSpPr txBox="1"/>
          <p:nvPr/>
        </p:nvSpPr>
        <p:spPr>
          <a:xfrm>
            <a:off x="1595336" y="2198451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 –m “fixed bug #123”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reset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branch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…</a:t>
            </a:r>
          </a:p>
        </p:txBody>
      </p:sp>
    </p:spTree>
    <p:extLst>
      <p:ext uri="{BB962C8B-B14F-4D97-AF65-F5344CB8AC3E}">
        <p14:creationId xmlns:p14="http://schemas.microsoft.com/office/powerpoint/2010/main" val="258079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1D1D-C688-CEB1-F635-E211F025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34C28-093A-2947-EEC3-4CDA78C9C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4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Jupyter</a:t>
            </a:r>
            <a:r>
              <a:rPr lang="en-US" dirty="0"/>
              <a:t> notebooks are just JSON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869F8-CF5A-5911-1CC0-2FAEC8CDBFE1}"/>
              </a:ext>
            </a:extLst>
          </p:cNvPr>
          <p:cNvSpPr txBox="1"/>
          <p:nvPr/>
        </p:nvSpPr>
        <p:spPr>
          <a:xfrm>
            <a:off x="7439908" y="2099519"/>
            <a:ext cx="45711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"cells"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cell_type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 Let's set up your 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envrionment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cell_type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"### Import necessary libraries </a:t>
            </a:r>
            <a:r>
              <a:rPr lang="en-US" sz="1200" b="0" dirty="0">
                <a:solidFill>
                  <a:srgbClr val="9E7BB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"*(click the *play* button in the toolbar above to execute a cell)*"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C13CC8-77A9-DB6E-6EEE-0F9FE1A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25483" cy="4620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20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 remote repository can serve as a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DECAE-043C-DF4B-8B0B-7B9AC0C8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067" y="1894931"/>
            <a:ext cx="6573167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0AA2A-657B-17EF-2E17-2EBC2DBDE8B6}"/>
              </a:ext>
            </a:extLst>
          </p:cNvPr>
          <p:cNvSpPr txBox="1"/>
          <p:nvPr/>
        </p:nvSpPr>
        <p:spPr>
          <a:xfrm>
            <a:off x="939452" y="2868459"/>
            <a:ext cx="353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replicate the full history of your version-controlled repository to a remote server. Your collaborators can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repository,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along with its full history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61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 remote repository can serve as a backup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F9C1B-1FAD-9EFA-C62E-9EDDBEFB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813069"/>
            <a:ext cx="10272386" cy="4556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0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web-based service can make collaboration easier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E596A-5E01-98D4-EDD0-563A553D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0" y="1138755"/>
            <a:ext cx="5318485" cy="5354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D29E5-1FB4-BA1F-C920-6DF5254DD1E6}"/>
              </a:ext>
            </a:extLst>
          </p:cNvPr>
          <p:cNvSpPr txBox="1"/>
          <p:nvPr/>
        </p:nvSpPr>
        <p:spPr>
          <a:xfrm>
            <a:off x="688932" y="2536520"/>
            <a:ext cx="5407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repository services, such as GitHub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make it very easy to collaborate.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Linus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Torvalds actually created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internet scale collaboration for the Linux kernel (story time).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services further provide space for task management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5195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web-based service can make collaboration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AEA3-9959-36DE-43C9-3903562E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3" y="2212494"/>
            <a:ext cx="10637727" cy="3611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8E4-91A0-24F7-0FF1-E5E391B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GitHub is also the modern resume (along with Linked-In)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69B3A-9CA9-3D21-D9BA-C3D2E34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6" y="1909187"/>
            <a:ext cx="8480342" cy="4476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C33C5-76C0-4C64-1CBB-A2045075B807}"/>
              </a:ext>
            </a:extLst>
          </p:cNvPr>
          <p:cNvSpPr txBox="1"/>
          <p:nvPr/>
        </p:nvSpPr>
        <p:spPr>
          <a:xfrm>
            <a:off x="411982" y="2145693"/>
            <a:ext cx="270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often ask for a public GitHub link to see actual code examples.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it to showcase class projects, side-gigs, even little blurbs about yourself.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DON’T misrepresent your work! I have personally found examples of copied code!</a:t>
            </a:r>
          </a:p>
        </p:txBody>
      </p:sp>
    </p:spTree>
    <p:extLst>
      <p:ext uri="{BB962C8B-B14F-4D97-AF65-F5344CB8AC3E}">
        <p14:creationId xmlns:p14="http://schemas.microsoft.com/office/powerpoint/2010/main" val="22988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34B-E038-29D8-141A-B307536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995D-1525-8A5E-E65F-B3BBE3C4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28292</TotalTime>
  <Words>1380</Words>
  <Application>Microsoft Macintosh PowerPoint</Application>
  <PresentationFormat>Widescreen</PresentationFormat>
  <Paragraphs>260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Arial</vt:lpstr>
      <vt:lpstr>Consolas</vt:lpstr>
      <vt:lpstr>Georgia</vt:lpstr>
      <vt:lpstr>Office Theme</vt:lpstr>
      <vt:lpstr>Why do you need version control?</vt:lpstr>
      <vt:lpstr>1. Version control remembers history</vt:lpstr>
      <vt:lpstr>1. Version control remembers history</vt:lpstr>
      <vt:lpstr>2. A remote repository can serve as a backup</vt:lpstr>
      <vt:lpstr>2. A remote repository can serve as a backup</vt:lpstr>
      <vt:lpstr>3. A web-based service can make collaboration easier</vt:lpstr>
      <vt:lpstr>3. A web-based service can make collaboration easier</vt:lpstr>
      <vt:lpstr>4. GitHub is also the modern resume (along with Linked-In)</vt:lpstr>
      <vt:lpstr>Hands on keyboard …</vt:lpstr>
      <vt:lpstr>Install Git https://git-scm.com/downloads</vt:lpstr>
      <vt:lpstr>git clone</vt:lpstr>
      <vt:lpstr>Clone a repository https://github.com/falconair/mleng_class</vt:lpstr>
      <vt:lpstr>git pull</vt:lpstr>
      <vt:lpstr>Get latest changes with git pull</vt:lpstr>
      <vt:lpstr>git add git commit –m “message” git push</vt:lpstr>
      <vt:lpstr>Record your change with    git add -&gt; git commit -&gt; git push</vt:lpstr>
      <vt:lpstr>git branch git checkout –b branch_name </vt:lpstr>
      <vt:lpstr>Compartmentalize your work</vt:lpstr>
      <vt:lpstr>Compartmentalize your work</vt:lpstr>
      <vt:lpstr>git merge</vt:lpstr>
      <vt:lpstr>What if changes conflict?</vt:lpstr>
      <vt:lpstr>…or just overwrite the local file </vt:lpstr>
      <vt:lpstr>git add?</vt:lpstr>
      <vt:lpstr>Introducing the “stage” layer</vt:lpstr>
      <vt:lpstr>Git’s pull is actually fetch + merge</vt:lpstr>
      <vt:lpstr>git branch</vt:lpstr>
      <vt:lpstr>The story so far: git clone|pull|diff</vt:lpstr>
      <vt:lpstr>Git is a distributed version control system</vt:lpstr>
      <vt:lpstr>Recap: clone, pull, diff, commit, push</vt:lpstr>
      <vt:lpstr>Create a repo, git commit and git push to it</vt:lpstr>
      <vt:lpstr>For a future episode…</vt:lpstr>
      <vt:lpstr>More commands</vt:lpstr>
      <vt:lpstr>Appendix</vt:lpstr>
      <vt:lpstr>Reminder: Jupyter notebooks are just 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 need version control?</dc:title>
  <dc:creator>Shahbaz Chaudhary</dc:creator>
  <cp:lastModifiedBy>Shahbaz Chaudhary</cp:lastModifiedBy>
  <cp:revision>47</cp:revision>
  <dcterms:created xsi:type="dcterms:W3CDTF">2024-01-17T03:44:30Z</dcterms:created>
  <dcterms:modified xsi:type="dcterms:W3CDTF">2025-07-06T00:31:45Z</dcterms:modified>
</cp:coreProperties>
</file>