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D3515-4619-434F-814F-FFB8E0C707FB}" v="26" dt="2025-02-18T02:14:55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6" autoAdjust="0"/>
    <p:restoredTop sz="94619" autoAdjust="0"/>
  </p:normalViewPr>
  <p:slideViewPr>
    <p:cSldViewPr snapToGrid="0">
      <p:cViewPr varScale="1">
        <p:scale>
          <a:sx n="141" d="100"/>
          <a:sy n="141" d="100"/>
        </p:scale>
        <p:origin x="7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A8AD3515-4619-434F-814F-FFB8E0C707FB}"/>
    <pc:docChg chg="undo custSel addSld modSld sldOrd">
      <pc:chgData name="Shahbaz Chaudhary" userId="fef21e47db54da50" providerId="LiveId" clId="{A8AD3515-4619-434F-814F-FFB8E0C707FB}" dt="2025-02-18T02:25:53.411" v="2931" actId="20577"/>
      <pc:docMkLst>
        <pc:docMk/>
      </pc:docMkLst>
      <pc:sldChg chg="addSp modSp new mod">
        <pc:chgData name="Shahbaz Chaudhary" userId="fef21e47db54da50" providerId="LiveId" clId="{A8AD3515-4619-434F-814F-FFB8E0C707FB}" dt="2025-02-18T01:37:31.939" v="510" actId="20577"/>
        <pc:sldMkLst>
          <pc:docMk/>
          <pc:sldMk cId="1798953686" sldId="259"/>
        </pc:sldMkLst>
        <pc:spChg chg="mod">
          <ac:chgData name="Shahbaz Chaudhary" userId="fef21e47db54da50" providerId="LiveId" clId="{A8AD3515-4619-434F-814F-FFB8E0C707FB}" dt="2025-02-18T01:27:21.062" v="124" actId="207"/>
          <ac:spMkLst>
            <pc:docMk/>
            <pc:sldMk cId="1798953686" sldId="259"/>
            <ac:spMk id="2" creationId="{A00ED3EE-5B95-D83E-325F-8733DC6EBFAB}"/>
          </ac:spMkLst>
        </pc:spChg>
        <pc:spChg chg="mod">
          <ac:chgData name="Shahbaz Chaudhary" userId="fef21e47db54da50" providerId="LiveId" clId="{A8AD3515-4619-434F-814F-FFB8E0C707FB}" dt="2025-02-18T01:37:31.939" v="510" actId="20577"/>
          <ac:spMkLst>
            <pc:docMk/>
            <pc:sldMk cId="1798953686" sldId="259"/>
            <ac:spMk id="3" creationId="{C246395C-3DDB-A8A2-D020-6AD044057D60}"/>
          </ac:spMkLst>
        </pc:spChg>
        <pc:picChg chg="add mod">
          <ac:chgData name="Shahbaz Chaudhary" userId="fef21e47db54da50" providerId="LiveId" clId="{A8AD3515-4619-434F-814F-FFB8E0C707FB}" dt="2025-02-18T01:37:16.635" v="498" actId="1076"/>
          <ac:picMkLst>
            <pc:docMk/>
            <pc:sldMk cId="1798953686" sldId="259"/>
            <ac:picMk id="5" creationId="{F719F885-DA69-4029-AA42-8B6D187FEE6F}"/>
          </ac:picMkLst>
        </pc:picChg>
      </pc:sldChg>
      <pc:sldChg chg="addSp delSp modSp new mod">
        <pc:chgData name="Shahbaz Chaudhary" userId="fef21e47db54da50" providerId="LiveId" clId="{A8AD3515-4619-434F-814F-FFB8E0C707FB}" dt="2025-02-18T01:44:30.405" v="1013" actId="1037"/>
        <pc:sldMkLst>
          <pc:docMk/>
          <pc:sldMk cId="1585039382" sldId="260"/>
        </pc:sldMkLst>
        <pc:spChg chg="mod">
          <ac:chgData name="Shahbaz Chaudhary" userId="fef21e47db54da50" providerId="LiveId" clId="{A8AD3515-4619-434F-814F-FFB8E0C707FB}" dt="2025-02-18T01:40:11.495" v="922" actId="33524"/>
          <ac:spMkLst>
            <pc:docMk/>
            <pc:sldMk cId="1585039382" sldId="260"/>
            <ac:spMk id="2" creationId="{A9723F69-33C7-911D-9C4B-8CC58C7061B7}"/>
          </ac:spMkLst>
        </pc:spChg>
        <pc:spChg chg="del mod">
          <ac:chgData name="Shahbaz Chaudhary" userId="fef21e47db54da50" providerId="LiveId" clId="{A8AD3515-4619-434F-814F-FFB8E0C707FB}" dt="2025-02-18T01:41:29.376" v="931" actId="478"/>
          <ac:spMkLst>
            <pc:docMk/>
            <pc:sldMk cId="1585039382" sldId="260"/>
            <ac:spMk id="3" creationId="{4DC1B3F8-5ED7-E147-F440-E4A70329060C}"/>
          </ac:spMkLst>
        </pc:spChg>
        <pc:spChg chg="add mod">
          <ac:chgData name="Shahbaz Chaudhary" userId="fef21e47db54da50" providerId="LiveId" clId="{A8AD3515-4619-434F-814F-FFB8E0C707FB}" dt="2025-02-18T01:41:13.050" v="925" actId="1076"/>
          <ac:spMkLst>
            <pc:docMk/>
            <pc:sldMk cId="1585039382" sldId="260"/>
            <ac:spMk id="5" creationId="{60AAC902-6791-C794-EED8-816822DF6AE8}"/>
          </ac:spMkLst>
        </pc:spChg>
        <pc:spChg chg="add mod">
          <ac:chgData name="Shahbaz Chaudhary" userId="fef21e47db54da50" providerId="LiveId" clId="{A8AD3515-4619-434F-814F-FFB8E0C707FB}" dt="2025-02-18T01:44:30.405" v="1013" actId="1037"/>
          <ac:spMkLst>
            <pc:docMk/>
            <pc:sldMk cId="1585039382" sldId="260"/>
            <ac:spMk id="7" creationId="{C4CC5CE6-7652-002C-0F47-26BAA07DD17D}"/>
          </ac:spMkLst>
        </pc:spChg>
        <pc:spChg chg="add mod">
          <ac:chgData name="Shahbaz Chaudhary" userId="fef21e47db54da50" providerId="LiveId" clId="{A8AD3515-4619-434F-814F-FFB8E0C707FB}" dt="2025-02-18T01:44:20.031" v="1003" actId="255"/>
          <ac:spMkLst>
            <pc:docMk/>
            <pc:sldMk cId="1585039382" sldId="260"/>
            <ac:spMk id="9" creationId="{63174561-E3B5-6D49-2558-9ECEA642990E}"/>
          </ac:spMkLst>
        </pc:spChg>
        <pc:spChg chg="add del mod">
          <ac:chgData name="Shahbaz Chaudhary" userId="fef21e47db54da50" providerId="LiveId" clId="{A8AD3515-4619-434F-814F-FFB8E0C707FB}" dt="2025-02-18T01:41:34.104" v="932" actId="478"/>
          <ac:spMkLst>
            <pc:docMk/>
            <pc:sldMk cId="1585039382" sldId="260"/>
            <ac:spMk id="11" creationId="{C4F35C64-ED98-5FFC-53C3-CE58722F0523}"/>
          </ac:spMkLst>
        </pc:spChg>
      </pc:sldChg>
      <pc:sldChg chg="addSp delSp modSp new mod">
        <pc:chgData name="Shahbaz Chaudhary" userId="fef21e47db54da50" providerId="LiveId" clId="{A8AD3515-4619-434F-814F-FFB8E0C707FB}" dt="2025-02-18T01:50:12.968" v="1319" actId="1076"/>
        <pc:sldMkLst>
          <pc:docMk/>
          <pc:sldMk cId="377364000" sldId="261"/>
        </pc:sldMkLst>
        <pc:spChg chg="mod">
          <ac:chgData name="Shahbaz Chaudhary" userId="fef21e47db54da50" providerId="LiveId" clId="{A8AD3515-4619-434F-814F-FFB8E0C707FB}" dt="2025-02-18T01:44:46.592" v="1020" actId="20577"/>
          <ac:spMkLst>
            <pc:docMk/>
            <pc:sldMk cId="377364000" sldId="261"/>
            <ac:spMk id="2" creationId="{8D5C755D-CD3D-19C0-DF60-DA46A65625D9}"/>
          </ac:spMkLst>
        </pc:spChg>
        <pc:spChg chg="add del mod">
          <ac:chgData name="Shahbaz Chaudhary" userId="fef21e47db54da50" providerId="LiveId" clId="{A8AD3515-4619-434F-814F-FFB8E0C707FB}" dt="2025-02-18T01:47:01.424" v="1043" actId="478"/>
          <ac:spMkLst>
            <pc:docMk/>
            <pc:sldMk cId="377364000" sldId="261"/>
            <ac:spMk id="4" creationId="{52BDECEB-914A-4B18-DDF0-A6D02B67432E}"/>
          </ac:spMkLst>
        </pc:spChg>
        <pc:graphicFrameChg chg="add mod modGraphic">
          <ac:chgData name="Shahbaz Chaudhary" userId="fef21e47db54da50" providerId="LiveId" clId="{A8AD3515-4619-434F-814F-FFB8E0C707FB}" dt="2025-02-18T01:50:12.968" v="1319" actId="1076"/>
          <ac:graphicFrameMkLst>
            <pc:docMk/>
            <pc:sldMk cId="377364000" sldId="261"/>
            <ac:graphicFrameMk id="5" creationId="{CA0EE1E6-FA54-C038-71F8-E87DFEDB200D}"/>
          </ac:graphicFrameMkLst>
        </pc:graphicFrameChg>
      </pc:sldChg>
      <pc:sldChg chg="addSp delSp modSp add mod">
        <pc:chgData name="Shahbaz Chaudhary" userId="fef21e47db54da50" providerId="LiveId" clId="{A8AD3515-4619-434F-814F-FFB8E0C707FB}" dt="2025-02-18T01:54:50.821" v="1477" actId="1076"/>
        <pc:sldMkLst>
          <pc:docMk/>
          <pc:sldMk cId="1340917377" sldId="262"/>
        </pc:sldMkLst>
        <pc:spChg chg="mod">
          <ac:chgData name="Shahbaz Chaudhary" userId="fef21e47db54da50" providerId="LiveId" clId="{A8AD3515-4619-434F-814F-FFB8E0C707FB}" dt="2025-02-18T01:50:23.914" v="1330" actId="20577"/>
          <ac:spMkLst>
            <pc:docMk/>
            <pc:sldMk cId="1340917377" sldId="262"/>
            <ac:spMk id="2" creationId="{C48AFBD3-A0F5-04FD-6D29-D4B51B56C4A7}"/>
          </ac:spMkLst>
        </pc:spChg>
        <pc:spChg chg="add del mod">
          <ac:chgData name="Shahbaz Chaudhary" userId="fef21e47db54da50" providerId="LiveId" clId="{A8AD3515-4619-434F-814F-FFB8E0C707FB}" dt="2025-02-18T01:51:37.507" v="1342" actId="478"/>
          <ac:spMkLst>
            <pc:docMk/>
            <pc:sldMk cId="1340917377" sldId="262"/>
            <ac:spMk id="4" creationId="{0527D8E9-9910-B055-BB86-E40AEDF39626}"/>
          </ac:spMkLst>
        </pc:spChg>
        <pc:spChg chg="add mod">
          <ac:chgData name="Shahbaz Chaudhary" userId="fef21e47db54da50" providerId="LiveId" clId="{A8AD3515-4619-434F-814F-FFB8E0C707FB}" dt="2025-02-18T01:51:20.459" v="1338"/>
          <ac:spMkLst>
            <pc:docMk/>
            <pc:sldMk cId="1340917377" sldId="262"/>
            <ac:spMk id="6" creationId="{A67A7B73-9361-753F-25C8-20133CDDB3BD}"/>
          </ac:spMkLst>
        </pc:spChg>
        <pc:spChg chg="add del mod">
          <ac:chgData name="Shahbaz Chaudhary" userId="fef21e47db54da50" providerId="LiveId" clId="{A8AD3515-4619-434F-814F-FFB8E0C707FB}" dt="2025-02-18T01:52:59.410" v="1356" actId="478"/>
          <ac:spMkLst>
            <pc:docMk/>
            <pc:sldMk cId="1340917377" sldId="262"/>
            <ac:spMk id="8" creationId="{F14B2470-E329-886A-6D89-0B0E1D7D748C}"/>
          </ac:spMkLst>
        </pc:spChg>
        <pc:graphicFrameChg chg="mod modGraphic">
          <ac:chgData name="Shahbaz Chaudhary" userId="fef21e47db54da50" providerId="LiveId" clId="{A8AD3515-4619-434F-814F-FFB8E0C707FB}" dt="2025-02-18T01:54:50.821" v="1477" actId="1076"/>
          <ac:graphicFrameMkLst>
            <pc:docMk/>
            <pc:sldMk cId="1340917377" sldId="262"/>
            <ac:graphicFrameMk id="5" creationId="{7A8926FC-11A3-858D-F21B-B29BBEBC3FB2}"/>
          </ac:graphicFrameMkLst>
        </pc:graphicFrameChg>
      </pc:sldChg>
      <pc:sldChg chg="addSp delSp modSp new mod">
        <pc:chgData name="Shahbaz Chaudhary" userId="fef21e47db54da50" providerId="LiveId" clId="{A8AD3515-4619-434F-814F-FFB8E0C707FB}" dt="2025-02-18T02:15:28.670" v="2026" actId="20577"/>
        <pc:sldMkLst>
          <pc:docMk/>
          <pc:sldMk cId="3982090073" sldId="263"/>
        </pc:sldMkLst>
        <pc:spChg chg="mod">
          <ac:chgData name="Shahbaz Chaudhary" userId="fef21e47db54da50" providerId="LiveId" clId="{A8AD3515-4619-434F-814F-FFB8E0C707FB}" dt="2025-02-18T01:57:16.397" v="1575" actId="255"/>
          <ac:spMkLst>
            <pc:docMk/>
            <pc:sldMk cId="3982090073" sldId="263"/>
            <ac:spMk id="2" creationId="{07F50A75-96C1-263B-7E3E-E905EEAAA13B}"/>
          </ac:spMkLst>
        </pc:spChg>
        <pc:spChg chg="del mod">
          <ac:chgData name="Shahbaz Chaudhary" userId="fef21e47db54da50" providerId="LiveId" clId="{A8AD3515-4619-434F-814F-FFB8E0C707FB}" dt="2025-02-18T01:57:31.434" v="1576" actId="478"/>
          <ac:spMkLst>
            <pc:docMk/>
            <pc:sldMk cId="3982090073" sldId="263"/>
            <ac:spMk id="3" creationId="{92164A1A-9B9F-6C2F-D42E-47A5F29F43BC}"/>
          </ac:spMkLst>
        </pc:spChg>
        <pc:spChg chg="add del">
          <ac:chgData name="Shahbaz Chaudhary" userId="fef21e47db54da50" providerId="LiveId" clId="{A8AD3515-4619-434F-814F-FFB8E0C707FB}" dt="2025-02-18T01:57:44.462" v="1578" actId="478"/>
          <ac:spMkLst>
            <pc:docMk/>
            <pc:sldMk cId="3982090073" sldId="263"/>
            <ac:spMk id="5" creationId="{AC59CA99-4F14-7F6E-77D8-FFDB0A3F4EB5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7" creationId="{6AF957CF-CD10-C5F0-0EC5-921ACC68175A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9" creationId="{EA180A6B-9839-7B24-95B7-408279469266}"/>
          </ac:spMkLst>
        </pc:spChg>
        <pc:spChg chg="add del mod">
          <ac:chgData name="Shahbaz Chaudhary" userId="fef21e47db54da50" providerId="LiveId" clId="{A8AD3515-4619-434F-814F-FFB8E0C707FB}" dt="2025-02-18T01:59:25.653" v="1591" actId="478"/>
          <ac:spMkLst>
            <pc:docMk/>
            <pc:sldMk cId="3982090073" sldId="263"/>
            <ac:spMk id="11" creationId="{084B9A89-11B0-73C4-0CCB-B08E3C92ED52}"/>
          </ac:spMkLst>
        </pc:spChg>
        <pc:spChg chg="add mod">
          <ac:chgData name="Shahbaz Chaudhary" userId="fef21e47db54da50" providerId="LiveId" clId="{A8AD3515-4619-434F-814F-FFB8E0C707FB}" dt="2025-02-18T02:01:13.216" v="1644" actId="1038"/>
          <ac:spMkLst>
            <pc:docMk/>
            <pc:sldMk cId="3982090073" sldId="263"/>
            <ac:spMk id="13" creationId="{715A3865-BC30-8612-DB89-5DB223C8C643}"/>
          </ac:spMkLst>
        </pc:spChg>
        <pc:spChg chg="add mod ord">
          <ac:chgData name="Shahbaz Chaudhary" userId="fef21e47db54da50" providerId="LiveId" clId="{A8AD3515-4619-434F-814F-FFB8E0C707FB}" dt="2025-02-18T02:00:30.630" v="1599" actId="207"/>
          <ac:spMkLst>
            <pc:docMk/>
            <pc:sldMk cId="3982090073" sldId="263"/>
            <ac:spMk id="14" creationId="{AC6438C2-E266-D6D2-9687-6FFE69E1633B}"/>
          </ac:spMkLst>
        </pc:spChg>
        <pc:spChg chg="add mod">
          <ac:chgData name="Shahbaz Chaudhary" userId="fef21e47db54da50" providerId="LiveId" clId="{A8AD3515-4619-434F-814F-FFB8E0C707FB}" dt="2025-02-18T02:15:28.670" v="2026" actId="20577"/>
          <ac:spMkLst>
            <pc:docMk/>
            <pc:sldMk cId="3982090073" sldId="263"/>
            <ac:spMk id="15" creationId="{A1FAD786-76A1-C169-DB94-2BB365842715}"/>
          </ac:spMkLst>
        </pc:spChg>
        <pc:spChg chg="add mod">
          <ac:chgData name="Shahbaz Chaudhary" userId="fef21e47db54da50" providerId="LiveId" clId="{A8AD3515-4619-434F-814F-FFB8E0C707FB}" dt="2025-02-18T02:02:18.550" v="1699" actId="1076"/>
          <ac:spMkLst>
            <pc:docMk/>
            <pc:sldMk cId="3982090073" sldId="263"/>
            <ac:spMk id="16" creationId="{3CA2AFD9-4DBE-7B48-0378-B7AA9794AD09}"/>
          </ac:spMkLst>
        </pc:spChg>
        <pc:spChg chg="add mod">
          <ac:chgData name="Shahbaz Chaudhary" userId="fef21e47db54da50" providerId="LiveId" clId="{A8AD3515-4619-434F-814F-FFB8E0C707FB}" dt="2025-02-18T02:02:23.969" v="1711" actId="1035"/>
          <ac:spMkLst>
            <pc:docMk/>
            <pc:sldMk cId="3982090073" sldId="263"/>
            <ac:spMk id="17" creationId="{525BE3A8-B0A2-0125-E0A3-29848567E1CB}"/>
          </ac:spMkLst>
        </pc:spChg>
      </pc:sldChg>
      <pc:sldChg chg="addSp delSp modSp add mod">
        <pc:chgData name="Shahbaz Chaudhary" userId="fef21e47db54da50" providerId="LiveId" clId="{A8AD3515-4619-434F-814F-FFB8E0C707FB}" dt="2025-02-18T02:07:37.448" v="1958" actId="20577"/>
        <pc:sldMkLst>
          <pc:docMk/>
          <pc:sldMk cId="3343281569" sldId="264"/>
        </pc:sldMkLst>
        <pc:spChg chg="mod">
          <ac:chgData name="Shahbaz Chaudhary" userId="fef21e47db54da50" providerId="LiveId" clId="{A8AD3515-4619-434F-814F-FFB8E0C707FB}" dt="2025-02-18T02:07:37.448" v="1958" actId="20577"/>
          <ac:spMkLst>
            <pc:docMk/>
            <pc:sldMk cId="3343281569" sldId="264"/>
            <ac:spMk id="2" creationId="{04877CAE-D1A0-0999-20D6-8D66F36FF5A5}"/>
          </ac:spMkLst>
        </pc:spChg>
        <pc:spChg chg="add mod">
          <ac:chgData name="Shahbaz Chaudhary" userId="fef21e47db54da50" providerId="LiveId" clId="{A8AD3515-4619-434F-814F-FFB8E0C707FB}" dt="2025-02-18T02:07:00.940" v="1912" actId="1076"/>
          <ac:spMkLst>
            <pc:docMk/>
            <pc:sldMk cId="3343281569" sldId="264"/>
            <ac:spMk id="3" creationId="{57DADC2B-26D4-912A-4EC2-6E3A16440AD3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7" creationId="{43D1F041-124C-FF4C-2DE6-9CF4DF365DDA}"/>
          </ac:spMkLst>
        </pc:spChg>
        <pc:spChg chg="mod">
          <ac:chgData name="Shahbaz Chaudhary" userId="fef21e47db54da50" providerId="LiveId" clId="{A8AD3515-4619-434F-814F-FFB8E0C707FB}" dt="2025-02-18T02:04:07.352" v="1738" actId="1076"/>
          <ac:spMkLst>
            <pc:docMk/>
            <pc:sldMk cId="3343281569" sldId="264"/>
            <ac:spMk id="9" creationId="{5C1F6318-9DF5-1582-3184-9C2F3BB53207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3" creationId="{EF9644F2-28E3-4021-3C3F-C173BD95EB7F}"/>
          </ac:spMkLst>
        </pc:spChg>
        <pc:spChg chg="mod">
          <ac:chgData name="Shahbaz Chaudhary" userId="fef21e47db54da50" providerId="LiveId" clId="{A8AD3515-4619-434F-814F-FFB8E0C707FB}" dt="2025-02-18T02:06:56.686" v="1911" actId="1076"/>
          <ac:spMkLst>
            <pc:docMk/>
            <pc:sldMk cId="3343281569" sldId="264"/>
            <ac:spMk id="14" creationId="{987E8281-6288-245A-B8DD-48B99E32636F}"/>
          </ac:spMkLst>
        </pc:spChg>
        <pc:spChg chg="del">
          <ac:chgData name="Shahbaz Chaudhary" userId="fef21e47db54da50" providerId="LiveId" clId="{A8AD3515-4619-434F-814F-FFB8E0C707FB}" dt="2025-02-18T02:03:04.742" v="1713" actId="478"/>
          <ac:spMkLst>
            <pc:docMk/>
            <pc:sldMk cId="3343281569" sldId="264"/>
            <ac:spMk id="15" creationId="{03E17064-25DD-86EB-950F-997B8FBBBCC0}"/>
          </ac:spMkLst>
        </pc:spChg>
        <pc:spChg chg="del">
          <ac:chgData name="Shahbaz Chaudhary" userId="fef21e47db54da50" providerId="LiveId" clId="{A8AD3515-4619-434F-814F-FFB8E0C707FB}" dt="2025-02-18T02:03:12.312" v="1715" actId="478"/>
          <ac:spMkLst>
            <pc:docMk/>
            <pc:sldMk cId="3343281569" sldId="264"/>
            <ac:spMk id="16" creationId="{25461D96-AF0B-9FAA-D153-0D57697D3035}"/>
          </ac:spMkLst>
        </pc:spChg>
        <pc:spChg chg="del">
          <ac:chgData name="Shahbaz Chaudhary" userId="fef21e47db54da50" providerId="LiveId" clId="{A8AD3515-4619-434F-814F-FFB8E0C707FB}" dt="2025-02-18T02:03:07.564" v="1714" actId="478"/>
          <ac:spMkLst>
            <pc:docMk/>
            <pc:sldMk cId="3343281569" sldId="264"/>
            <ac:spMk id="17" creationId="{5A955B1A-CF99-24CE-D6D2-F8DF69BAFD2B}"/>
          </ac:spMkLst>
        </pc:spChg>
      </pc:sldChg>
      <pc:sldChg chg="addSp delSp modSp add mod ord">
        <pc:chgData name="Shahbaz Chaudhary" userId="fef21e47db54da50" providerId="LiveId" clId="{A8AD3515-4619-434F-814F-FFB8E0C707FB}" dt="2025-02-18T02:18:51.694" v="2071" actId="113"/>
        <pc:sldMkLst>
          <pc:docMk/>
          <pc:sldMk cId="2816830444" sldId="265"/>
        </pc:sldMkLst>
        <pc:spChg chg="mod">
          <ac:chgData name="Shahbaz Chaudhary" userId="fef21e47db54da50" providerId="LiveId" clId="{A8AD3515-4619-434F-814F-FFB8E0C707FB}" dt="2025-02-18T02:18:05.727" v="2068" actId="20577"/>
          <ac:spMkLst>
            <pc:docMk/>
            <pc:sldMk cId="2816830444" sldId="265"/>
            <ac:spMk id="2" creationId="{CECFE428-DBDB-25F8-92E8-AA70DC0997EC}"/>
          </ac:spMkLst>
        </pc:spChg>
        <pc:spChg chg="add mod">
          <ac:chgData name="Shahbaz Chaudhary" userId="fef21e47db54da50" providerId="LiveId" clId="{A8AD3515-4619-434F-814F-FFB8E0C707FB}" dt="2025-02-18T02:18:22.456" v="2070" actId="1076"/>
          <ac:spMkLst>
            <pc:docMk/>
            <pc:sldMk cId="2816830444" sldId="265"/>
            <ac:spMk id="4" creationId="{A98A33FA-9F41-0233-315C-04D25561854F}"/>
          </ac:spMkLst>
        </pc:spChg>
        <pc:spChg chg="add mod">
          <ac:chgData name="Shahbaz Chaudhary" userId="fef21e47db54da50" providerId="LiveId" clId="{A8AD3515-4619-434F-814F-FFB8E0C707FB}" dt="2025-02-18T02:18:51.694" v="2071" actId="113"/>
          <ac:spMkLst>
            <pc:docMk/>
            <pc:sldMk cId="2816830444" sldId="265"/>
            <ac:spMk id="6" creationId="{69CC1097-9CFD-8DCA-C95A-6779240F7171}"/>
          </ac:spMkLst>
        </pc:spChg>
        <pc:spChg chg="del">
          <ac:chgData name="Shahbaz Chaudhary" userId="fef21e47db54da50" providerId="LiveId" clId="{A8AD3515-4619-434F-814F-FFB8E0C707FB}" dt="2025-02-18T02:11:52.404" v="1962" actId="478"/>
          <ac:spMkLst>
            <pc:docMk/>
            <pc:sldMk cId="2816830444" sldId="265"/>
            <ac:spMk id="7" creationId="{F4279CC7-8A33-521C-0696-363117E17AEA}"/>
          </ac:spMkLst>
        </pc:spChg>
        <pc:spChg chg="del">
          <ac:chgData name="Shahbaz Chaudhary" userId="fef21e47db54da50" providerId="LiveId" clId="{A8AD3515-4619-434F-814F-FFB8E0C707FB}" dt="2025-02-18T02:12:12.072" v="1965" actId="478"/>
          <ac:spMkLst>
            <pc:docMk/>
            <pc:sldMk cId="2816830444" sldId="265"/>
            <ac:spMk id="9" creationId="{CA252151-6293-6357-F313-618EEDE0BFC3}"/>
          </ac:spMkLst>
        </pc:spChg>
        <pc:spChg chg="add mod">
          <ac:chgData name="Shahbaz Chaudhary" userId="fef21e47db54da50" providerId="LiveId" clId="{A8AD3515-4619-434F-814F-FFB8E0C707FB}" dt="2025-02-18T02:16:46.054" v="2047" actId="1076"/>
          <ac:spMkLst>
            <pc:docMk/>
            <pc:sldMk cId="2816830444" sldId="265"/>
            <ac:spMk id="10" creationId="{74E40870-B761-B68C-1C64-A5ED6B1CF11A}"/>
          </ac:spMkLst>
        </pc:spChg>
        <pc:spChg chg="add mod">
          <ac:chgData name="Shahbaz Chaudhary" userId="fef21e47db54da50" providerId="LiveId" clId="{A8AD3515-4619-434F-814F-FFB8E0C707FB}" dt="2025-02-18T02:15:12.663" v="2014" actId="1076"/>
          <ac:spMkLst>
            <pc:docMk/>
            <pc:sldMk cId="2816830444" sldId="265"/>
            <ac:spMk id="11" creationId="{795338E3-26F9-4BBF-BBA0-D2D2DA843DED}"/>
          </ac:spMkLst>
        </pc:spChg>
        <pc:spChg chg="del">
          <ac:chgData name="Shahbaz Chaudhary" userId="fef21e47db54da50" providerId="LiveId" clId="{A8AD3515-4619-434F-814F-FFB8E0C707FB}" dt="2025-02-18T02:12:15.115" v="1966" actId="478"/>
          <ac:spMkLst>
            <pc:docMk/>
            <pc:sldMk cId="2816830444" sldId="265"/>
            <ac:spMk id="13" creationId="{D6FE0C98-3A68-0846-E832-137F6E3AD6E3}"/>
          </ac:spMkLst>
        </pc:spChg>
        <pc:spChg chg="del mod">
          <ac:chgData name="Shahbaz Chaudhary" userId="fef21e47db54da50" providerId="LiveId" clId="{A8AD3515-4619-434F-814F-FFB8E0C707FB}" dt="2025-02-18T02:15:18.048" v="2016" actId="478"/>
          <ac:spMkLst>
            <pc:docMk/>
            <pc:sldMk cId="2816830444" sldId="265"/>
            <ac:spMk id="14" creationId="{CCA344A1-A258-A6A1-86EB-94921BC39414}"/>
          </ac:spMkLst>
        </pc:spChg>
        <pc:spChg chg="mod">
          <ac:chgData name="Shahbaz Chaudhary" userId="fef21e47db54da50" providerId="LiveId" clId="{A8AD3515-4619-434F-814F-FFB8E0C707FB}" dt="2025-02-18T02:16:29.669" v="2044" actId="20577"/>
          <ac:spMkLst>
            <pc:docMk/>
            <pc:sldMk cId="2816830444" sldId="265"/>
            <ac:spMk id="15" creationId="{B1051681-44E6-EF4A-D886-4E55D83CC7BE}"/>
          </ac:spMkLst>
        </pc:spChg>
        <pc:spChg chg="mod">
          <ac:chgData name="Shahbaz Chaudhary" userId="fef21e47db54da50" providerId="LiveId" clId="{A8AD3515-4619-434F-814F-FFB8E0C707FB}" dt="2025-02-18T02:16:15.688" v="2035" actId="1076"/>
          <ac:spMkLst>
            <pc:docMk/>
            <pc:sldMk cId="2816830444" sldId="265"/>
            <ac:spMk id="16" creationId="{C71367BB-1046-2E6B-FC51-5A350653502F}"/>
          </ac:spMkLst>
        </pc:spChg>
        <pc:spChg chg="mod">
          <ac:chgData name="Shahbaz Chaudhary" userId="fef21e47db54da50" providerId="LiveId" clId="{A8AD3515-4619-434F-814F-FFB8E0C707FB}" dt="2025-02-18T02:15:14.740" v="2015" actId="1076"/>
          <ac:spMkLst>
            <pc:docMk/>
            <pc:sldMk cId="2816830444" sldId="265"/>
            <ac:spMk id="17" creationId="{0499B6AF-E1D6-7CFC-D4D6-4A23C8CD305F}"/>
          </ac:spMkLst>
        </pc:spChg>
        <pc:spChg chg="add mod">
          <ac:chgData name="Shahbaz Chaudhary" userId="fef21e47db54da50" providerId="LiveId" clId="{A8AD3515-4619-434F-814F-FFB8E0C707FB}" dt="2025-02-18T02:17:50.559" v="2061" actId="113"/>
          <ac:spMkLst>
            <pc:docMk/>
            <pc:sldMk cId="2816830444" sldId="265"/>
            <ac:spMk id="18" creationId="{9AC40928-C3D0-3ED3-0FAD-47325B2420F7}"/>
          </ac:spMkLst>
        </pc:spChg>
      </pc:sldChg>
      <pc:sldChg chg="modSp new mod">
        <pc:chgData name="Shahbaz Chaudhary" userId="fef21e47db54da50" providerId="LiveId" clId="{A8AD3515-4619-434F-814F-FFB8E0C707FB}" dt="2025-02-18T02:25:53.411" v="2931" actId="20577"/>
        <pc:sldMkLst>
          <pc:docMk/>
          <pc:sldMk cId="692693259" sldId="266"/>
        </pc:sldMkLst>
        <pc:spChg chg="mod">
          <ac:chgData name="Shahbaz Chaudhary" userId="fef21e47db54da50" providerId="LiveId" clId="{A8AD3515-4619-434F-814F-FFB8E0C707FB}" dt="2025-02-18T02:25:53.411" v="2931" actId="20577"/>
          <ac:spMkLst>
            <pc:docMk/>
            <pc:sldMk cId="692693259" sldId="266"/>
            <ac:spMk id="2" creationId="{92827A17-55A8-A889-FC18-6CBCDDF09CB9}"/>
          </ac:spMkLst>
        </pc:spChg>
        <pc:spChg chg="mod">
          <ac:chgData name="Shahbaz Chaudhary" userId="fef21e47db54da50" providerId="LiveId" clId="{A8AD3515-4619-434F-814F-FFB8E0C707FB}" dt="2025-02-18T02:25:29.686" v="2907" actId="20577"/>
          <ac:spMkLst>
            <pc:docMk/>
            <pc:sldMk cId="692693259" sldId="266"/>
            <ac:spMk id="3" creationId="{E227966A-464E-4CEB-29B6-305DE2C019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Docker – an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Shahbaz Chaudhary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7A17-55A8-A889-FC18-6CBCDDF0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and abusing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7966A-464E-4CEB-29B6-305DE2C0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Docker is based on a set of </a:t>
            </a:r>
            <a:r>
              <a:rPr lang="en-US" dirty="0" err="1"/>
              <a:t>linux</a:t>
            </a:r>
            <a:r>
              <a:rPr lang="en-US" dirty="0"/>
              <a:t> technologies which allow the operating system to isolate processes and make them believe they are the only ones running.</a:t>
            </a:r>
          </a:p>
          <a:p>
            <a:pPr lvl="1"/>
            <a:r>
              <a:rPr lang="en-US" dirty="0"/>
              <a:t>Compare this with normal </a:t>
            </a:r>
            <a:r>
              <a:rPr lang="en-US" dirty="0" err="1"/>
              <a:t>linux</a:t>
            </a:r>
            <a:r>
              <a:rPr lang="en-US" dirty="0"/>
              <a:t> accounts where you can see that there are other user on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/home</a:t>
            </a:r>
            <a:r>
              <a:rPr lang="en-US" dirty="0"/>
              <a:t> and other processes running via </a:t>
            </a:r>
            <a:r>
              <a:rPr lang="en-US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 err="1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ef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/>
              <a:t>When we run Docker on Windows or Mac, </a:t>
            </a:r>
            <a:r>
              <a:rPr lang="en-US" b="1" dirty="0" err="1"/>
              <a:t>linux</a:t>
            </a:r>
            <a:r>
              <a:rPr lang="en-US" b="1" dirty="0"/>
              <a:t> is being virtualized first, then docker is being run inside it!</a:t>
            </a:r>
          </a:p>
          <a:p>
            <a:pPr lvl="1"/>
            <a:endParaRPr lang="en-US" dirty="0"/>
          </a:p>
          <a:p>
            <a:r>
              <a:rPr lang="en-US" dirty="0"/>
              <a:t>Docker environment </a:t>
            </a:r>
            <a:r>
              <a:rPr lang="en-US" b="1" dirty="0"/>
              <a:t>should be set up entirely via </a:t>
            </a:r>
            <a:r>
              <a:rPr lang="en-US" b="1" dirty="0" err="1"/>
              <a:t>Dockerfile</a:t>
            </a:r>
            <a:r>
              <a:rPr lang="en-US" dirty="0"/>
              <a:t>. Do NOT execute commands on the shell to update the environment. That defeats the purpose of docker. I have seen this in online tutorials</a:t>
            </a:r>
          </a:p>
          <a:p>
            <a:pPr lvl="1"/>
            <a:r>
              <a:rPr lang="en-US" dirty="0"/>
              <a:t>But you can enter the shell, as if you were ssh into a remote machine: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sh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9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B60CD-65AE-9DCB-ABB6-B1ED9D14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3" y="702156"/>
            <a:ext cx="11177315" cy="1188720"/>
          </a:xfrm>
        </p:spPr>
        <p:txBody>
          <a:bodyPr/>
          <a:lstStyle/>
          <a:p>
            <a:r>
              <a:rPr lang="en-US" dirty="0"/>
              <a:t>Docker keeps laptop to prod environments identical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2BB4-0F42-C1CC-E8F8-8D8152E19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Bad environments can cause production crashes, which are very difficult to catch earlier</a:t>
            </a:r>
          </a:p>
          <a:p>
            <a:r>
              <a:rPr lang="en-US" dirty="0"/>
              <a:t>Python has </a:t>
            </a:r>
            <a:r>
              <a:rPr lang="en-US" dirty="0" err="1">
                <a:latin typeface="Consolas" panose="020B0609020204030204" pitchFamily="49" charset="0"/>
              </a:rPr>
              <a:t>conda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virtualenv</a:t>
            </a:r>
            <a:r>
              <a:rPr lang="en-US" dirty="0">
                <a:latin typeface="Consolas" panose="020B0609020204030204" pitchFamily="49" charset="0"/>
              </a:rPr>
              <a:t> or </a:t>
            </a:r>
            <a:r>
              <a:rPr lang="en-US" dirty="0" err="1">
                <a:latin typeface="Consolas" panose="020B0609020204030204" pitchFamily="49" charset="0"/>
              </a:rPr>
              <a:t>uv</a:t>
            </a:r>
            <a:r>
              <a:rPr lang="en-US" dirty="0"/>
              <a:t>, but </a:t>
            </a:r>
            <a:r>
              <a:rPr lang="en-US" dirty="0">
                <a:latin typeface="Consolas" panose="020B0609020204030204" pitchFamily="49" charset="0"/>
              </a:rPr>
              <a:t>docker</a:t>
            </a:r>
            <a:r>
              <a:rPr lang="en-US" dirty="0"/>
              <a:t> is a more general solution to freezing environments</a:t>
            </a:r>
          </a:p>
          <a:p>
            <a:r>
              <a:rPr lang="en-US" dirty="0"/>
              <a:t>Virtual machines simulate the whole machine (including hardware), docker simulates running a process on a </a:t>
            </a:r>
            <a:r>
              <a:rPr lang="en-US" dirty="0" err="1"/>
              <a:t>linux</a:t>
            </a:r>
            <a:r>
              <a:rPr lang="en-US" dirty="0"/>
              <a:t> machine – hence MUCH lighter</a:t>
            </a:r>
          </a:p>
        </p:txBody>
      </p:sp>
      <p:pic>
        <p:nvPicPr>
          <p:cNvPr id="4" name="Graphic 3" descr="Angry face with solid fill with solid fill">
            <a:extLst>
              <a:ext uri="{FF2B5EF4-FFF2-40B4-BE49-F238E27FC236}">
                <a16:creationId xmlns:a16="http://schemas.microsoft.com/office/drawing/2014/main" id="{7B308018-4916-2802-FB01-2090D7E37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274" y="5049595"/>
            <a:ext cx="373576" cy="373576"/>
          </a:xfrm>
          <a:prstGeom prst="rect">
            <a:avLst/>
          </a:prstGeom>
        </p:spPr>
      </p:pic>
      <p:pic>
        <p:nvPicPr>
          <p:cNvPr id="5" name="Graphic 4" descr="Surprised face with solid fill with solid fill">
            <a:extLst>
              <a:ext uri="{FF2B5EF4-FFF2-40B4-BE49-F238E27FC236}">
                <a16:creationId xmlns:a16="http://schemas.microsoft.com/office/drawing/2014/main" id="{06FF59E4-F94D-8ED6-2D80-0877A8E1C6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274" y="4599607"/>
            <a:ext cx="373576" cy="37357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E21FDC-F6FF-732F-9BA4-324ACF97A97F}"/>
              </a:ext>
            </a:extLst>
          </p:cNvPr>
          <p:cNvSpPr txBox="1">
            <a:spLocks/>
          </p:cNvSpPr>
          <p:nvPr/>
        </p:nvSpPr>
        <p:spPr>
          <a:xfrm>
            <a:off x="1373758" y="4281862"/>
            <a:ext cx="10585876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Sorry, it worked on my laptop</a:t>
            </a:r>
            <a:br>
              <a:rPr lang="en-US"/>
            </a:br>
            <a:r>
              <a:rPr lang="en-US"/>
              <a:t>Then we’ll ship your laptop to the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7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ED3EE-5B95-D83E-325F-8733DC6E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Since we have a couple of minutes</a:t>
            </a:r>
            <a:br>
              <a:rPr lang="en-US" dirty="0"/>
            </a:br>
            <a:r>
              <a:rPr lang="en-US" dirty="0"/>
              <a:t>Please download, install and test spark (the big data env)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395C-3DDB-A8A2-D020-6AD044057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Docker Desktop (and keep an eye on it) and the terminal app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make sure nothing is running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spark </a:t>
            </a:r>
            <a:r>
              <a:rPr lang="en-US" dirty="0"/>
              <a:t>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run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spark /opt/spark/bin/spark-shell </a:t>
            </a:r>
            <a:r>
              <a:rPr lang="en-US" dirty="0"/>
              <a:t>to run spark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actually, you can skip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pull </a:t>
            </a:r>
          </a:p>
          <a:p>
            <a:r>
              <a:rPr lang="en-US" dirty="0"/>
              <a:t>Run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images</a:t>
            </a:r>
            <a:r>
              <a:rPr lang="en-US" dirty="0"/>
              <a:t> and </a:t>
            </a: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–all </a:t>
            </a:r>
            <a:r>
              <a:rPr lang="en-US" dirty="0"/>
              <a:t>to see what </a:t>
            </a:r>
            <a:br>
              <a:rPr lang="en-US" dirty="0"/>
            </a:br>
            <a:r>
              <a:rPr lang="en-US" dirty="0"/>
              <a:t>you downloaded and ran</a:t>
            </a:r>
          </a:p>
          <a:p>
            <a:r>
              <a:rPr lang="en-US" dirty="0"/>
              <a:t>How does this compare to: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https://phoenixnap.com/kb/install-spark-on-ubuntu</a:t>
            </a:r>
          </a:p>
          <a:p>
            <a:endParaRPr lang="en-US" dirty="0"/>
          </a:p>
          <a:p>
            <a:endParaRPr lang="en-US" dirty="0"/>
          </a:p>
          <a:p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9F885-DA69-4029-AA42-8B6D187F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279" y="3625890"/>
            <a:ext cx="3974883" cy="26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5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3F69-33C7-911D-9C4B-8CC58C70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Take a step back</a:t>
            </a:r>
            <a:br>
              <a:rPr lang="en-US" dirty="0"/>
            </a:br>
            <a:r>
              <a:rPr lang="en-US" dirty="0"/>
              <a:t>Images are the package; containers Are what is 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AC902-6791-C794-EED8-816822DF6AE8}"/>
              </a:ext>
            </a:extLst>
          </p:cNvPr>
          <p:cNvSpPr txBox="1"/>
          <p:nvPr/>
        </p:nvSpPr>
        <p:spPr>
          <a:xfrm>
            <a:off x="581192" y="22419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provides an interface for two main objects: images and containers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CC5CE6-7652-002C-0F47-26BAA07DD17D}"/>
              </a:ext>
            </a:extLst>
          </p:cNvPr>
          <p:cNvSpPr txBox="1"/>
          <p:nvPr/>
        </p:nvSpPr>
        <p:spPr>
          <a:xfrm>
            <a:off x="819574" y="3429000"/>
            <a:ext cx="4714239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Images</a:t>
            </a:r>
            <a:r>
              <a:rPr lang="en-US" sz="2400" dirty="0"/>
              <a:t> are the files, executables, configurations that we build, upload, download or deploy</a:t>
            </a:r>
          </a:p>
          <a:p>
            <a:endParaRPr lang="en-US" sz="2400" dirty="0"/>
          </a:p>
          <a:p>
            <a:r>
              <a:rPr lang="en-US" sz="2400" dirty="0"/>
              <a:t>search | pull | list | build | remove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74561-E3B5-6D49-2558-9ECEA642990E}"/>
              </a:ext>
            </a:extLst>
          </p:cNvPr>
          <p:cNvSpPr txBox="1"/>
          <p:nvPr/>
        </p:nvSpPr>
        <p:spPr>
          <a:xfrm>
            <a:off x="6096000" y="3429000"/>
            <a:ext cx="551480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Containers</a:t>
            </a:r>
            <a:r>
              <a:rPr lang="en-US" sz="2400" b="1" dirty="0"/>
              <a:t> </a:t>
            </a:r>
            <a:r>
              <a:rPr lang="en-US" sz="2400" dirty="0"/>
              <a:t>are the actual running instances of those images, the programs, the servers and the processes</a:t>
            </a:r>
          </a:p>
          <a:p>
            <a:endParaRPr lang="en-US" sz="2400" b="1" dirty="0"/>
          </a:p>
          <a:p>
            <a:r>
              <a:rPr lang="en-US" sz="2400" dirty="0"/>
              <a:t>run | exec | </a:t>
            </a:r>
            <a:r>
              <a:rPr lang="en-US" sz="2400" dirty="0" err="1"/>
              <a:t>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503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755D-CD3D-19C0-DF60-DA46A6562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A0EE1E6-FA54-C038-71F8-E87DFEDB2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16258"/>
              </p:ext>
            </p:extLst>
          </p:nvPr>
        </p:nvGraphicFramePr>
        <p:xfrm>
          <a:off x="745066" y="2572173"/>
          <a:ext cx="10410613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787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4666826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Search Docker for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search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Download an image to local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998F2F"/>
                          </a:solidFill>
                          <a:effectLst/>
                        </a:rPr>
                        <a:t>pull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name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List downloaded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images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Remove downloaded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err="1">
                          <a:solidFill>
                            <a:srgbClr val="679C00"/>
                          </a:solidFill>
                          <a:effectLst/>
                        </a:rPr>
                        <a:t>docker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rmi</a:t>
                      </a:r>
                      <a:r>
                        <a:rPr lang="de-DE" sz="2800" b="0" dirty="0">
                          <a:solidFill>
                            <a:srgbClr val="333333"/>
                          </a:solidFill>
                          <a:effectLst/>
                        </a:rPr>
                        <a:t> 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&lt;</a:t>
                      </a:r>
                      <a:r>
                        <a:rPr lang="de-DE" sz="2800" b="0" dirty="0" err="1">
                          <a:solidFill>
                            <a:srgbClr val="998F2F"/>
                          </a:solidFill>
                          <a:effectLst/>
                        </a:rPr>
                        <a:t>img</a:t>
                      </a:r>
                      <a:r>
                        <a:rPr lang="de-DE" sz="2800" b="0" dirty="0">
                          <a:solidFill>
                            <a:srgbClr val="F9005A"/>
                          </a:solidFill>
                          <a:effectLst/>
                        </a:rPr>
                        <a:t>&gt;</a:t>
                      </a:r>
                      <a:endParaRPr lang="de-DE" sz="28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E92E-EE3E-8263-FBC7-04CEC317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FBD3-A0F5-04FD-6D29-D4B51B56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8926FC-11A3-858D-F21B-B29BBEBC3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39496"/>
              </p:ext>
            </p:extLst>
          </p:nvPr>
        </p:nvGraphicFramePr>
        <p:xfrm>
          <a:off x="699128" y="2633133"/>
          <a:ext cx="10783148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1">
                  <a:extLst>
                    <a:ext uri="{9D8B030D-6E8A-4147-A177-3AD203B41FA5}">
                      <a16:colId xmlns:a16="http://schemas.microsoft.com/office/drawing/2014/main" val="2599361820"/>
                    </a:ext>
                  </a:extLst>
                </a:gridCol>
                <a:gridCol w="7227147">
                  <a:extLst>
                    <a:ext uri="{9D8B030D-6E8A-4147-A177-3AD203B41FA5}">
                      <a16:colId xmlns:a16="http://schemas.microsoft.com/office/drawing/2014/main" val="1277741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 an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--name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9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Run, but map hosts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run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host_port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container_port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image_name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77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Start or stop a 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stop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container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 err="1">
                          <a:solidFill>
                            <a:srgbClr val="F9005A"/>
                          </a:solidFill>
                          <a:effectLst/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en-US" sz="2000" b="0" dirty="0" err="1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3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Which containers are running (or have run)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679C00"/>
                          </a:solidFill>
                          <a:effectLst/>
                          <a:latin typeface="Consolas" panose="020B0609020204030204" pitchFamily="49" charset="0"/>
                        </a:rPr>
                        <a:t>docker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ps</a:t>
                      </a:r>
                      <a:r>
                        <a:rPr lang="en-US" sz="2000" b="0" dirty="0">
                          <a:solidFill>
                            <a:srgbClr val="998F2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684D99"/>
                          </a:solidFill>
                          <a:effectLst/>
                          <a:latin typeface="Consolas" panose="020B0609020204030204" pitchFamily="49" charset="0"/>
                        </a:rPr>
                        <a:t>--all</a:t>
                      </a:r>
                      <a:endParaRPr lang="de-DE" sz="2000" b="0" dirty="0">
                        <a:solidFill>
                          <a:srgbClr val="33333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29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917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6438C2-E266-D6D2-9687-6FFE69E1633B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50A75-96C1-263B-7E3E-E905EEAAA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/100_minimal_27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957CF-CD10-C5F0-0EC5-921ACC68175A}"/>
              </a:ext>
            </a:extLst>
          </p:cNvPr>
          <p:cNvSpPr txBox="1"/>
          <p:nvPr/>
        </p:nvSpPr>
        <p:spPr>
          <a:xfrm>
            <a:off x="2553544" y="2285060"/>
            <a:ext cx="436202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"Hi from many years ago :)"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180A6B-9839-7B24-95B7-408279469266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5A3865-BC30-8612-DB89-5DB223C8C643}"/>
              </a:ext>
            </a:extLst>
          </p:cNvPr>
          <p:cNvSpPr txBox="1"/>
          <p:nvPr/>
        </p:nvSpPr>
        <p:spPr>
          <a:xfrm>
            <a:off x="2553544" y="5489832"/>
            <a:ext cx="6096000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hello_app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D786-76A1-C169-DB94-2BB365842715}"/>
              </a:ext>
            </a:extLst>
          </p:cNvPr>
          <p:cNvSpPr txBox="1"/>
          <p:nvPr/>
        </p:nvSpPr>
        <p:spPr>
          <a:xfrm>
            <a:off x="1446575" y="2195315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2AFD9-4DBE-7B48-0378-B7AA9794AD09}"/>
              </a:ext>
            </a:extLst>
          </p:cNvPr>
          <p:cNvSpPr txBox="1"/>
          <p:nvPr/>
        </p:nvSpPr>
        <p:spPr>
          <a:xfrm>
            <a:off x="1103212" y="3663741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5BE3A8-B0A2-0125-E0A3-29848567E1CB}"/>
              </a:ext>
            </a:extLst>
          </p:cNvPr>
          <p:cNvSpPr txBox="1"/>
          <p:nvPr/>
        </p:nvSpPr>
        <p:spPr>
          <a:xfrm>
            <a:off x="978745" y="5347593"/>
            <a:ext cx="1297096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</p:spTree>
    <p:extLst>
      <p:ext uri="{BB962C8B-B14F-4D97-AF65-F5344CB8AC3E}">
        <p14:creationId xmlns:p14="http://schemas.microsoft.com/office/powerpoint/2010/main" val="398209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CBE1-1D91-BD72-2AB0-7E0ABFE71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87E8281-6288-245A-B8DD-48B99E32636F}"/>
              </a:ext>
            </a:extLst>
          </p:cNvPr>
          <p:cNvSpPr/>
          <p:nvPr/>
        </p:nvSpPr>
        <p:spPr>
          <a:xfrm>
            <a:off x="0" y="2722880"/>
            <a:ext cx="12192000" cy="2472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77CAE-D1A0-0999-20D6-8D66F36F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Docker creates “layers” and caches them</a:t>
            </a:r>
            <a:br>
              <a:rPr lang="en-US" dirty="0"/>
            </a:b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1F6318-9DF5-1582-3184-9C2F3BB53207}"/>
              </a:ext>
            </a:extLst>
          </p:cNvPr>
          <p:cNvSpPr txBox="1"/>
          <p:nvPr/>
        </p:nvSpPr>
        <p:spPr>
          <a:xfrm>
            <a:off x="2553544" y="2989764"/>
            <a:ext cx="6096000" cy="208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a small base image .... dangerously old!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python:2.7-slim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app.py .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Run the application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ADC2B-26D4-912A-4EC2-6E3A16440AD3}"/>
              </a:ext>
            </a:extLst>
          </p:cNvPr>
          <p:cNvSpPr txBox="1"/>
          <p:nvPr/>
        </p:nvSpPr>
        <p:spPr>
          <a:xfrm>
            <a:off x="419945" y="2907241"/>
            <a:ext cx="21945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Base image, starting point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“Current” directory, no need to ‘cd’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Copy code from local machine to docker</a:t>
            </a:r>
          </a:p>
          <a:p>
            <a:pPr algn="r"/>
            <a:endParaRPr lang="en-US" sz="1400" dirty="0">
              <a:solidFill>
                <a:schemeClr val="bg1"/>
              </a:solidFill>
            </a:endParaRP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Run this command when docker “runs”</a:t>
            </a:r>
          </a:p>
        </p:txBody>
      </p:sp>
    </p:spTree>
    <p:extLst>
      <p:ext uri="{BB962C8B-B14F-4D97-AF65-F5344CB8AC3E}">
        <p14:creationId xmlns:p14="http://schemas.microsoft.com/office/powerpoint/2010/main" val="334328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9AEF5-296E-205C-BCC8-448F8615A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428-DBDB-25F8-92E8-AA70DC09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Lectures/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dockerize_python_app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/110_minimal_server</a:t>
            </a:r>
            <a:br>
              <a:rPr lang="en-US" dirty="0"/>
            </a:br>
            <a:r>
              <a:rPr lang="en-US" dirty="0"/>
              <a:t>Build your own docker image (for deployment)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051681-44E6-EF4A-D886-4E55D83CC7BE}"/>
              </a:ext>
            </a:extLst>
          </p:cNvPr>
          <p:cNvSpPr txBox="1"/>
          <p:nvPr/>
        </p:nvSpPr>
        <p:spPr>
          <a:xfrm>
            <a:off x="578623" y="1989503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1367BB-1046-2E6B-FC51-5A350653502F}"/>
              </a:ext>
            </a:extLst>
          </p:cNvPr>
          <p:cNvSpPr txBox="1"/>
          <p:nvPr/>
        </p:nvSpPr>
        <p:spPr>
          <a:xfrm>
            <a:off x="3509900" y="1933219"/>
            <a:ext cx="11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 err="1"/>
              <a:t>Dockerfile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99B6AF-E1D6-7CFC-D4D6-4A23C8CD305F}"/>
              </a:ext>
            </a:extLst>
          </p:cNvPr>
          <p:cNvSpPr txBox="1"/>
          <p:nvPr/>
        </p:nvSpPr>
        <p:spPr>
          <a:xfrm>
            <a:off x="9734593" y="3555772"/>
            <a:ext cx="1297096" cy="646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Commands to 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8A33FA-9F41-0233-315C-04D25561854F}"/>
              </a:ext>
            </a:extLst>
          </p:cNvPr>
          <p:cNvSpPr txBox="1"/>
          <p:nvPr/>
        </p:nvSpPr>
        <p:spPr>
          <a:xfrm>
            <a:off x="578623" y="2428368"/>
            <a:ext cx="28799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i="1" dirty="0">
                <a:solidFill>
                  <a:srgbClr val="0089B3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read_root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 in Docker!"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C1097-9CFD-8DCA-C95A-6779240F7171}"/>
              </a:ext>
            </a:extLst>
          </p:cNvPr>
          <p:cNvSpPr txBox="1"/>
          <p:nvPr/>
        </p:nvSpPr>
        <p:spPr>
          <a:xfrm>
            <a:off x="3509900" y="2336035"/>
            <a:ext cx="6224693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Use the official Python image as a base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python:3.11-slim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Set the working directory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requirements file and install dependencies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requirements.txt .</a:t>
            </a: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pip install --no-cache-</a:t>
            </a:r>
            <a:r>
              <a:rPr lang="en-US" sz="1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-r requirements.txt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Copy the application code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. 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Expose the </a:t>
            </a:r>
            <a:r>
              <a:rPr lang="en-US" sz="1200" b="0" dirty="0" err="1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 default port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8000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5715E"/>
                </a:solidFill>
                <a:effectLst/>
                <a:latin typeface="Consolas" panose="020B0609020204030204" pitchFamily="49" charset="0"/>
              </a:rPr>
              <a:t># Command to run the application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"run"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"app.py"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"--host"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"0.0.0.0"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"--port"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"8000"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E40870-B761-B68C-1C64-A5ED6B1CF11A}"/>
              </a:ext>
            </a:extLst>
          </p:cNvPr>
          <p:cNvSpPr txBox="1"/>
          <p:nvPr/>
        </p:nvSpPr>
        <p:spPr>
          <a:xfrm>
            <a:off x="9455041" y="2433498"/>
            <a:ext cx="1664084" cy="271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u="sng" dirty="0" err="1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F9005A"/>
                </a:solidFill>
                <a:effectLst/>
                <a:latin typeface="Consolas" panose="020B0609020204030204" pitchFamily="49" charset="0"/>
              </a:rPr>
              <a:t>standard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5338E3-26F9-4BBF-BBA0-D2D2DA843DED}"/>
              </a:ext>
            </a:extLst>
          </p:cNvPr>
          <p:cNvSpPr txBox="1"/>
          <p:nvPr/>
        </p:nvSpPr>
        <p:spPr>
          <a:xfrm>
            <a:off x="9364298" y="1990509"/>
            <a:ext cx="18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requirements.txt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C40928-C3D0-3ED3-0FAD-47325B2420F7}"/>
              </a:ext>
            </a:extLst>
          </p:cNvPr>
          <p:cNvSpPr txBox="1"/>
          <p:nvPr/>
        </p:nvSpPr>
        <p:spPr>
          <a:xfrm>
            <a:off x="8168640" y="4331636"/>
            <a:ext cx="371856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1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docker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-d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684D99"/>
                </a:solidFill>
                <a:effectLst/>
                <a:latin typeface="Consolas" panose="020B0609020204030204" pitchFamily="49" charset="0"/>
              </a:rPr>
              <a:t>-p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8000:8000</a:t>
            </a:r>
            <a:r>
              <a:rPr lang="en-US" sz="1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minimal_server</a:t>
            </a:r>
            <a:endParaRPr lang="en-US" sz="1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679C00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98F2F"/>
                </a:solidFill>
                <a:effectLst/>
                <a:latin typeface="Consolas" panose="020B0609020204030204" pitchFamily="49" charset="0"/>
              </a:rPr>
              <a:t>http://localhost:8000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830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898</Words>
  <Application>Microsoft Office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Consolas</vt:lpstr>
      <vt:lpstr>Franklin Gothic Book</vt:lpstr>
      <vt:lpstr>Franklin Gothic Demi</vt:lpstr>
      <vt:lpstr>Wingdings 2</vt:lpstr>
      <vt:lpstr>DividendVTI</vt:lpstr>
      <vt:lpstr>Docker – an introduction</vt:lpstr>
      <vt:lpstr>Docker keeps laptop to prod environments identical</vt:lpstr>
      <vt:lpstr>Since we have a couple of minutes Please download, install and test spark (the big data env)</vt:lpstr>
      <vt:lpstr>Take a step back Images are the package; containers Are what is running</vt:lpstr>
      <vt:lpstr>Images</vt:lpstr>
      <vt:lpstr>Containers</vt:lpstr>
      <vt:lpstr>Lectures/dockerize_python_app/100_minimal_27 Build your own docker image (for deployment)</vt:lpstr>
      <vt:lpstr>Docker creates “layers” and caches them Dockerfile</vt:lpstr>
      <vt:lpstr>Lectures/dockerize_python_app/110_minimal_server Build your own docker image (for deployment)</vt:lpstr>
      <vt:lpstr>Using and abusing Docker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Shahbaz Chaudhary</dc:creator>
  <cp:lastModifiedBy>Shahbaz Chaudhary</cp:lastModifiedBy>
  <cp:revision>1</cp:revision>
  <dcterms:created xsi:type="dcterms:W3CDTF">2025-02-18T01:15:07Z</dcterms:created>
  <dcterms:modified xsi:type="dcterms:W3CDTF">2025-02-18T02:25:58Z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