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8" r:id="rId8"/>
    <p:sldId id="264" r:id="rId9"/>
    <p:sldId id="262" r:id="rId10"/>
    <p:sldId id="265" r:id="rId11"/>
    <p:sldId id="266" r:id="rId12"/>
    <p:sldId id="273" r:id="rId13"/>
    <p:sldId id="267" r:id="rId14"/>
    <p:sldId id="274" r:id="rId15"/>
    <p:sldId id="269" r:id="rId16"/>
    <p:sldId id="275" r:id="rId17"/>
    <p:sldId id="276" r:id="rId18"/>
    <p:sldId id="270" r:id="rId19"/>
    <p:sldId id="277" r:id="rId20"/>
    <p:sldId id="278" r:id="rId21"/>
    <p:sldId id="271" r:id="rId22"/>
    <p:sldId id="279" r:id="rId23"/>
    <p:sldId id="280" r:id="rId24"/>
    <p:sldId id="285" r:id="rId25"/>
    <p:sldId id="284" r:id="rId26"/>
    <p:sldId id="287" r:id="rId27"/>
    <p:sldId id="288" r:id="rId28"/>
    <p:sldId id="283" r:id="rId29"/>
    <p:sldId id="289" r:id="rId30"/>
    <p:sldId id="290" r:id="rId31"/>
    <p:sldId id="291" r:id="rId32"/>
    <p:sldId id="292" r:id="rId33"/>
    <p:sldId id="302" r:id="rId34"/>
    <p:sldId id="293" r:id="rId35"/>
    <p:sldId id="294" r:id="rId36"/>
    <p:sldId id="295" r:id="rId37"/>
    <p:sldId id="296" r:id="rId38"/>
    <p:sldId id="298" r:id="rId39"/>
    <p:sldId id="297" r:id="rId40"/>
    <p:sldId id="300" r:id="rId41"/>
    <p:sldId id="301" r:id="rId42"/>
    <p:sldId id="303" r:id="rId43"/>
    <p:sldId id="286" r:id="rId44"/>
    <p:sldId id="260" r:id="rId45"/>
    <p:sldId id="281" r:id="rId46"/>
    <p:sldId id="272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6356"/>
    <a:srgbClr val="94573F"/>
    <a:srgbClr val="FFC000"/>
    <a:srgbClr val="FDF8EC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5ECEE5-C388-4A60-B2AC-11301F40A6E8}" v="77" dt="2024-02-23T03:54:52.4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12" d="100"/>
          <a:sy n="112" d="100"/>
        </p:scale>
        <p:origin x="43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baz Chaudhary" userId="fef21e47db54da50" providerId="LiveId" clId="{C15ECEE5-C388-4A60-B2AC-11301F40A6E8}"/>
    <pc:docChg chg="undo custSel addSld delSld modSld sldOrd">
      <pc:chgData name="Shahbaz Chaudhary" userId="fef21e47db54da50" providerId="LiveId" clId="{C15ECEE5-C388-4A60-B2AC-11301F40A6E8}" dt="2024-02-23T03:55:16.675" v="9006" actId="207"/>
      <pc:docMkLst>
        <pc:docMk/>
      </pc:docMkLst>
      <pc:sldChg chg="modSp mod">
        <pc:chgData name="Shahbaz Chaudhary" userId="fef21e47db54da50" providerId="LiveId" clId="{C15ECEE5-C388-4A60-B2AC-11301F40A6E8}" dt="2024-02-19T20:41:31.911" v="5" actId="20577"/>
        <pc:sldMkLst>
          <pc:docMk/>
          <pc:sldMk cId="445803403" sldId="263"/>
        </pc:sldMkLst>
        <pc:spChg chg="mod">
          <ac:chgData name="Shahbaz Chaudhary" userId="fef21e47db54da50" providerId="LiveId" clId="{C15ECEE5-C388-4A60-B2AC-11301F40A6E8}" dt="2024-02-19T20:41:31.911" v="5" actId="20577"/>
          <ac:spMkLst>
            <pc:docMk/>
            <pc:sldMk cId="445803403" sldId="263"/>
            <ac:spMk id="2" creationId="{305A5D1F-AE43-9FCE-AB48-CD5B0ADB128D}"/>
          </ac:spMkLst>
        </pc:spChg>
      </pc:sldChg>
      <pc:sldChg chg="modSp mod">
        <pc:chgData name="Shahbaz Chaudhary" userId="fef21e47db54da50" providerId="LiveId" clId="{C15ECEE5-C388-4A60-B2AC-11301F40A6E8}" dt="2024-02-19T20:54:14.969" v="63" actId="1035"/>
        <pc:sldMkLst>
          <pc:docMk/>
          <pc:sldMk cId="2498650543" sldId="265"/>
        </pc:sldMkLst>
        <pc:spChg chg="mod">
          <ac:chgData name="Shahbaz Chaudhary" userId="fef21e47db54da50" providerId="LiveId" clId="{C15ECEE5-C388-4A60-B2AC-11301F40A6E8}" dt="2024-02-19T20:54:14.969" v="63" actId="1035"/>
          <ac:spMkLst>
            <pc:docMk/>
            <pc:sldMk cId="2498650543" sldId="265"/>
            <ac:spMk id="3" creationId="{96E1F217-C90B-18A6-9A12-D9ECE18FEC4D}"/>
          </ac:spMkLst>
        </pc:spChg>
      </pc:sldChg>
      <pc:sldChg chg="modSp mod ord">
        <pc:chgData name="Shahbaz Chaudhary" userId="fef21e47db54da50" providerId="LiveId" clId="{C15ECEE5-C388-4A60-B2AC-11301F40A6E8}" dt="2024-02-19T21:48:15.239" v="498"/>
        <pc:sldMkLst>
          <pc:docMk/>
          <pc:sldMk cId="1022394894" sldId="267"/>
        </pc:sldMkLst>
        <pc:spChg chg="mod">
          <ac:chgData name="Shahbaz Chaudhary" userId="fef21e47db54da50" providerId="LiveId" clId="{C15ECEE5-C388-4A60-B2AC-11301F40A6E8}" dt="2024-02-19T20:54:49.636" v="65" actId="113"/>
          <ac:spMkLst>
            <pc:docMk/>
            <pc:sldMk cId="1022394894" sldId="267"/>
            <ac:spMk id="5" creationId="{FC812BA8-6998-7F45-56E3-CD40834F0D9C}"/>
          </ac:spMkLst>
        </pc:spChg>
        <pc:spChg chg="mod">
          <ac:chgData name="Shahbaz Chaudhary" userId="fef21e47db54da50" providerId="LiveId" clId="{C15ECEE5-C388-4A60-B2AC-11301F40A6E8}" dt="2024-02-19T21:39:44.822" v="210" actId="113"/>
          <ac:spMkLst>
            <pc:docMk/>
            <pc:sldMk cId="1022394894" sldId="267"/>
            <ac:spMk id="6" creationId="{C3AE2D43-0A69-3C60-90B9-ED36B2DA9511}"/>
          </ac:spMkLst>
        </pc:spChg>
      </pc:sldChg>
      <pc:sldChg chg="modSp mod">
        <pc:chgData name="Shahbaz Chaudhary" userId="fef21e47db54da50" providerId="LiveId" clId="{C15ECEE5-C388-4A60-B2AC-11301F40A6E8}" dt="2024-02-19T21:40:55.018" v="260" actId="20577"/>
        <pc:sldMkLst>
          <pc:docMk/>
          <pc:sldMk cId="4285996834" sldId="268"/>
        </pc:sldMkLst>
        <pc:spChg chg="mod">
          <ac:chgData name="Shahbaz Chaudhary" userId="fef21e47db54da50" providerId="LiveId" clId="{C15ECEE5-C388-4A60-B2AC-11301F40A6E8}" dt="2024-02-19T21:40:55.018" v="260" actId="20577"/>
          <ac:spMkLst>
            <pc:docMk/>
            <pc:sldMk cId="4285996834" sldId="268"/>
            <ac:spMk id="2" creationId="{AC88A69F-15C4-AF66-696E-D65B49D6884C}"/>
          </ac:spMkLst>
        </pc:spChg>
      </pc:sldChg>
      <pc:sldChg chg="addSp modSp mod">
        <pc:chgData name="Shahbaz Chaudhary" userId="fef21e47db54da50" providerId="LiveId" clId="{C15ECEE5-C388-4A60-B2AC-11301F40A6E8}" dt="2024-02-21T03:37:19.347" v="2753" actId="2085"/>
        <pc:sldMkLst>
          <pc:docMk/>
          <pc:sldMk cId="1820473947" sldId="271"/>
        </pc:sldMkLst>
        <pc:spChg chg="add mod">
          <ac:chgData name="Shahbaz Chaudhary" userId="fef21e47db54da50" providerId="LiveId" clId="{C15ECEE5-C388-4A60-B2AC-11301F40A6E8}" dt="2024-02-19T22:14:59.320" v="942" actId="1076"/>
          <ac:spMkLst>
            <pc:docMk/>
            <pc:sldMk cId="1820473947" sldId="271"/>
            <ac:spMk id="3" creationId="{433C1AB2-FEAC-D2BB-27DD-02F57BDFE3B9}"/>
          </ac:spMkLst>
        </pc:spChg>
        <pc:spChg chg="add mod">
          <ac:chgData name="Shahbaz Chaudhary" userId="fef21e47db54da50" providerId="LiveId" clId="{C15ECEE5-C388-4A60-B2AC-11301F40A6E8}" dt="2024-02-21T03:37:19.347" v="2753" actId="2085"/>
          <ac:spMkLst>
            <pc:docMk/>
            <pc:sldMk cId="1820473947" sldId="271"/>
            <ac:spMk id="4" creationId="{06D14B3F-DB1F-8DBE-0211-81BCA60FC7A2}"/>
          </ac:spMkLst>
        </pc:spChg>
      </pc:sldChg>
      <pc:sldChg chg="addSp modSp new mod">
        <pc:chgData name="Shahbaz Chaudhary" userId="fef21e47db54da50" providerId="LiveId" clId="{C15ECEE5-C388-4A60-B2AC-11301F40A6E8}" dt="2024-02-19T20:53:10.121" v="47" actId="20577"/>
        <pc:sldMkLst>
          <pc:docMk/>
          <pc:sldMk cId="790101199" sldId="272"/>
        </pc:sldMkLst>
        <pc:spChg chg="add mod">
          <ac:chgData name="Shahbaz Chaudhary" userId="fef21e47db54da50" providerId="LiveId" clId="{C15ECEE5-C388-4A60-B2AC-11301F40A6E8}" dt="2024-02-19T20:53:10.121" v="47" actId="20577"/>
          <ac:spMkLst>
            <pc:docMk/>
            <pc:sldMk cId="790101199" sldId="272"/>
            <ac:spMk id="2" creationId="{F0AB8A2C-3693-6821-3EA8-C78153322652}"/>
          </ac:spMkLst>
        </pc:spChg>
      </pc:sldChg>
      <pc:sldChg chg="addSp delSp modSp new mod">
        <pc:chgData name="Shahbaz Chaudhary" userId="fef21e47db54da50" providerId="LiveId" clId="{C15ECEE5-C388-4A60-B2AC-11301F40A6E8}" dt="2024-02-19T21:56:11.029" v="557" actId="14100"/>
        <pc:sldMkLst>
          <pc:docMk/>
          <pc:sldMk cId="360629830" sldId="273"/>
        </pc:sldMkLst>
        <pc:spChg chg="mod">
          <ac:chgData name="Shahbaz Chaudhary" userId="fef21e47db54da50" providerId="LiveId" clId="{C15ECEE5-C388-4A60-B2AC-11301F40A6E8}" dt="2024-02-19T21:32:20.467" v="118" actId="20577"/>
          <ac:spMkLst>
            <pc:docMk/>
            <pc:sldMk cId="360629830" sldId="273"/>
            <ac:spMk id="2" creationId="{99B7AAD5-C0C4-B5A9-281E-17536C013E13}"/>
          </ac:spMkLst>
        </pc:spChg>
        <pc:spChg chg="add del">
          <ac:chgData name="Shahbaz Chaudhary" userId="fef21e47db54da50" providerId="LiveId" clId="{C15ECEE5-C388-4A60-B2AC-11301F40A6E8}" dt="2024-02-19T21:33:15.353" v="120" actId="22"/>
          <ac:spMkLst>
            <pc:docMk/>
            <pc:sldMk cId="360629830" sldId="273"/>
            <ac:spMk id="4" creationId="{CC36DFAB-EBEF-D6FB-74D2-CD500813E563}"/>
          </ac:spMkLst>
        </pc:spChg>
        <pc:spChg chg="add mod">
          <ac:chgData name="Shahbaz Chaudhary" userId="fef21e47db54da50" providerId="LiveId" clId="{C15ECEE5-C388-4A60-B2AC-11301F40A6E8}" dt="2024-02-19T21:56:11.029" v="557" actId="14100"/>
          <ac:spMkLst>
            <pc:docMk/>
            <pc:sldMk cId="360629830" sldId="273"/>
            <ac:spMk id="6" creationId="{1945F9CE-952C-3038-6BD2-CC3EA9833001}"/>
          </ac:spMkLst>
        </pc:spChg>
        <pc:spChg chg="add mod">
          <ac:chgData name="Shahbaz Chaudhary" userId="fef21e47db54da50" providerId="LiveId" clId="{C15ECEE5-C388-4A60-B2AC-11301F40A6E8}" dt="2024-02-19T21:56:05.857" v="556" actId="14100"/>
          <ac:spMkLst>
            <pc:docMk/>
            <pc:sldMk cId="360629830" sldId="273"/>
            <ac:spMk id="8" creationId="{A1DCC6C0-2A54-2D45-B61E-55E3A447A177}"/>
          </ac:spMkLst>
        </pc:spChg>
      </pc:sldChg>
      <pc:sldChg chg="addSp modSp new mod">
        <pc:chgData name="Shahbaz Chaudhary" userId="fef21e47db54da50" providerId="LiveId" clId="{C15ECEE5-C388-4A60-B2AC-11301F40A6E8}" dt="2024-02-21T18:20:55.133" v="4143" actId="20577"/>
        <pc:sldMkLst>
          <pc:docMk/>
          <pc:sldMk cId="2040755351" sldId="274"/>
        </pc:sldMkLst>
        <pc:spChg chg="mod">
          <ac:chgData name="Shahbaz Chaudhary" userId="fef21e47db54da50" providerId="LiveId" clId="{C15ECEE5-C388-4A60-B2AC-11301F40A6E8}" dt="2024-02-19T21:45:31.021" v="424" actId="114"/>
          <ac:spMkLst>
            <pc:docMk/>
            <pc:sldMk cId="2040755351" sldId="274"/>
            <ac:spMk id="2" creationId="{EF2F2E1A-1620-6996-68FB-8FDAC7290E6C}"/>
          </ac:spMkLst>
        </pc:spChg>
        <pc:spChg chg="add mod">
          <ac:chgData name="Shahbaz Chaudhary" userId="fef21e47db54da50" providerId="LiveId" clId="{C15ECEE5-C388-4A60-B2AC-11301F40A6E8}" dt="2024-02-19T21:48:09.621" v="496" actId="1036"/>
          <ac:spMkLst>
            <pc:docMk/>
            <pc:sldMk cId="2040755351" sldId="274"/>
            <ac:spMk id="3" creationId="{C6A06D39-7DB8-F68F-63CE-AB22CF82028E}"/>
          </ac:spMkLst>
        </pc:spChg>
        <pc:spChg chg="add mod">
          <ac:chgData name="Shahbaz Chaudhary" userId="fef21e47db54da50" providerId="LiveId" clId="{C15ECEE5-C388-4A60-B2AC-11301F40A6E8}" dt="2024-02-21T18:20:55.133" v="4143" actId="20577"/>
          <ac:spMkLst>
            <pc:docMk/>
            <pc:sldMk cId="2040755351" sldId="274"/>
            <ac:spMk id="7" creationId="{6C610ABD-768E-7CAD-8302-CC9AE85CA7FB}"/>
          </ac:spMkLst>
        </pc:spChg>
        <pc:picChg chg="add mod">
          <ac:chgData name="Shahbaz Chaudhary" userId="fef21e47db54da50" providerId="LiveId" clId="{C15ECEE5-C388-4A60-B2AC-11301F40A6E8}" dt="2024-02-20T04:36:16.558" v="1617" actId="1076"/>
          <ac:picMkLst>
            <pc:docMk/>
            <pc:sldMk cId="2040755351" sldId="274"/>
            <ac:picMk id="5" creationId="{2E1A47ED-6C3F-7CC0-DF7A-B6B547A4B718}"/>
          </ac:picMkLst>
        </pc:picChg>
      </pc:sldChg>
      <pc:sldChg chg="modSp add mod ord">
        <pc:chgData name="Shahbaz Chaudhary" userId="fef21e47db54da50" providerId="LiveId" clId="{C15ECEE5-C388-4A60-B2AC-11301F40A6E8}" dt="2024-02-20T04:08:25.592" v="1293" actId="113"/>
        <pc:sldMkLst>
          <pc:docMk/>
          <pc:sldMk cId="3531256567" sldId="275"/>
        </pc:sldMkLst>
        <pc:spChg chg="mod">
          <ac:chgData name="Shahbaz Chaudhary" userId="fef21e47db54da50" providerId="LiveId" clId="{C15ECEE5-C388-4A60-B2AC-11301F40A6E8}" dt="2024-02-19T21:50:08.902" v="525" actId="20577"/>
          <ac:spMkLst>
            <pc:docMk/>
            <pc:sldMk cId="3531256567" sldId="275"/>
            <ac:spMk id="2" creationId="{99B7AAD5-C0C4-B5A9-281E-17536C013E13}"/>
          </ac:spMkLst>
        </pc:spChg>
        <pc:spChg chg="mod">
          <ac:chgData name="Shahbaz Chaudhary" userId="fef21e47db54da50" providerId="LiveId" clId="{C15ECEE5-C388-4A60-B2AC-11301F40A6E8}" dt="2024-02-19T21:55:51.569" v="555" actId="1076"/>
          <ac:spMkLst>
            <pc:docMk/>
            <pc:sldMk cId="3531256567" sldId="275"/>
            <ac:spMk id="6" creationId="{1945F9CE-952C-3038-6BD2-CC3EA9833001}"/>
          </ac:spMkLst>
        </pc:spChg>
        <pc:spChg chg="mod">
          <ac:chgData name="Shahbaz Chaudhary" userId="fef21e47db54da50" providerId="LiveId" clId="{C15ECEE5-C388-4A60-B2AC-11301F40A6E8}" dt="2024-02-20T04:08:25.592" v="1293" actId="113"/>
          <ac:spMkLst>
            <pc:docMk/>
            <pc:sldMk cId="3531256567" sldId="275"/>
            <ac:spMk id="8" creationId="{A1DCC6C0-2A54-2D45-B61E-55E3A447A177}"/>
          </ac:spMkLst>
        </pc:spChg>
      </pc:sldChg>
      <pc:sldChg chg="addSp delSp modSp new mod ord">
        <pc:chgData name="Shahbaz Chaudhary" userId="fef21e47db54da50" providerId="LiveId" clId="{C15ECEE5-C388-4A60-B2AC-11301F40A6E8}" dt="2024-02-21T14:58:00.192" v="3932" actId="20577"/>
        <pc:sldMkLst>
          <pc:docMk/>
          <pc:sldMk cId="303932292" sldId="276"/>
        </pc:sldMkLst>
        <pc:spChg chg="mod">
          <ac:chgData name="Shahbaz Chaudhary" userId="fef21e47db54da50" providerId="LiveId" clId="{C15ECEE5-C388-4A60-B2AC-11301F40A6E8}" dt="2024-02-21T14:55:50.027" v="3898" actId="20577"/>
          <ac:spMkLst>
            <pc:docMk/>
            <pc:sldMk cId="303932292" sldId="276"/>
            <ac:spMk id="2" creationId="{C7398DE3-A41E-42BF-B9A8-59A2761D5CAC}"/>
          </ac:spMkLst>
        </pc:spChg>
        <pc:spChg chg="add del mod">
          <ac:chgData name="Shahbaz Chaudhary" userId="fef21e47db54da50" providerId="LiveId" clId="{C15ECEE5-C388-4A60-B2AC-11301F40A6E8}" dt="2024-02-19T22:06:10.012" v="738" actId="478"/>
          <ac:spMkLst>
            <pc:docMk/>
            <pc:sldMk cId="303932292" sldId="276"/>
            <ac:spMk id="4" creationId="{FBD438D8-0DDA-1C28-E88E-101DB3F345FD}"/>
          </ac:spMkLst>
        </pc:spChg>
        <pc:spChg chg="add del mod">
          <ac:chgData name="Shahbaz Chaudhary" userId="fef21e47db54da50" providerId="LiveId" clId="{C15ECEE5-C388-4A60-B2AC-11301F40A6E8}" dt="2024-02-19T22:06:10.012" v="738" actId="478"/>
          <ac:spMkLst>
            <pc:docMk/>
            <pc:sldMk cId="303932292" sldId="276"/>
            <ac:spMk id="6" creationId="{8E92EFDF-27CF-9174-A89E-B7D4CBE74B05}"/>
          </ac:spMkLst>
        </pc:spChg>
        <pc:spChg chg="add del mod">
          <ac:chgData name="Shahbaz Chaudhary" userId="fef21e47db54da50" providerId="LiveId" clId="{C15ECEE5-C388-4A60-B2AC-11301F40A6E8}" dt="2024-02-19T22:10:39.147" v="805"/>
          <ac:spMkLst>
            <pc:docMk/>
            <pc:sldMk cId="303932292" sldId="276"/>
            <ac:spMk id="11" creationId="{919BD4AB-C11C-4008-8618-0F3259E69C45}"/>
          </ac:spMkLst>
        </pc:spChg>
        <pc:spChg chg="add del mod">
          <ac:chgData name="Shahbaz Chaudhary" userId="fef21e47db54da50" providerId="LiveId" clId="{C15ECEE5-C388-4A60-B2AC-11301F40A6E8}" dt="2024-02-21T14:56:05.696" v="3899" actId="478"/>
          <ac:spMkLst>
            <pc:docMk/>
            <pc:sldMk cId="303932292" sldId="276"/>
            <ac:spMk id="12" creationId="{B687A596-42D9-78D8-F944-8AA29EA042AF}"/>
          </ac:spMkLst>
        </pc:spChg>
        <pc:spChg chg="add mod">
          <ac:chgData name="Shahbaz Chaudhary" userId="fef21e47db54da50" providerId="LiveId" clId="{C15ECEE5-C388-4A60-B2AC-11301F40A6E8}" dt="2024-02-19T22:10:38.152" v="803" actId="14100"/>
          <ac:spMkLst>
            <pc:docMk/>
            <pc:sldMk cId="303932292" sldId="276"/>
            <ac:spMk id="13" creationId="{4DADC48A-1CE9-6530-D166-B734C05D8142}"/>
          </ac:spMkLst>
        </pc:spChg>
        <pc:graphicFrameChg chg="add del mod">
          <ac:chgData name="Shahbaz Chaudhary" userId="fef21e47db54da50" providerId="LiveId" clId="{C15ECEE5-C388-4A60-B2AC-11301F40A6E8}" dt="2024-02-19T22:01:43.765" v="737" actId="478"/>
          <ac:graphicFrameMkLst>
            <pc:docMk/>
            <pc:sldMk cId="303932292" sldId="276"/>
            <ac:graphicFrameMk id="7" creationId="{F19E9E57-89AA-9940-878D-2BA8D2AC5433}"/>
          </ac:graphicFrameMkLst>
        </pc:graphicFrameChg>
        <pc:graphicFrameChg chg="add del mod">
          <ac:chgData name="Shahbaz Chaudhary" userId="fef21e47db54da50" providerId="LiveId" clId="{C15ECEE5-C388-4A60-B2AC-11301F40A6E8}" dt="2024-02-19T22:06:15.357" v="740" actId="478"/>
          <ac:graphicFrameMkLst>
            <pc:docMk/>
            <pc:sldMk cId="303932292" sldId="276"/>
            <ac:graphicFrameMk id="8" creationId="{E632A788-8F01-5D66-3379-AA0FEE3C0147}"/>
          </ac:graphicFrameMkLst>
        </pc:graphicFrameChg>
        <pc:graphicFrameChg chg="add mod modGraphic">
          <ac:chgData name="Shahbaz Chaudhary" userId="fef21e47db54da50" providerId="LiveId" clId="{C15ECEE5-C388-4A60-B2AC-11301F40A6E8}" dt="2024-02-21T14:58:00.192" v="3932" actId="20577"/>
          <ac:graphicFrameMkLst>
            <pc:docMk/>
            <pc:sldMk cId="303932292" sldId="276"/>
            <ac:graphicFrameMk id="9" creationId="{40DF6660-5365-3CE2-4578-4B98C83C269F}"/>
          </ac:graphicFrameMkLst>
        </pc:graphicFrameChg>
        <pc:graphicFrameChg chg="add mod modGraphic">
          <ac:chgData name="Shahbaz Chaudhary" userId="fef21e47db54da50" providerId="LiveId" clId="{C15ECEE5-C388-4A60-B2AC-11301F40A6E8}" dt="2024-02-21T14:56:31.017" v="3913" actId="20577"/>
          <ac:graphicFrameMkLst>
            <pc:docMk/>
            <pc:sldMk cId="303932292" sldId="276"/>
            <ac:graphicFrameMk id="10" creationId="{822CA34B-5D9D-005D-4875-63F5F788E87B}"/>
          </ac:graphicFrameMkLst>
        </pc:graphicFrameChg>
      </pc:sldChg>
      <pc:sldChg chg="addSp delSp modSp add mod">
        <pc:chgData name="Shahbaz Chaudhary" userId="fef21e47db54da50" providerId="LiveId" clId="{C15ECEE5-C388-4A60-B2AC-11301F40A6E8}" dt="2024-02-21T14:59:55.761" v="4007" actId="14100"/>
        <pc:sldMkLst>
          <pc:docMk/>
          <pc:sldMk cId="620010762" sldId="277"/>
        </pc:sldMkLst>
        <pc:spChg chg="mod">
          <ac:chgData name="Shahbaz Chaudhary" userId="fef21e47db54da50" providerId="LiveId" clId="{C15ECEE5-C388-4A60-B2AC-11301F40A6E8}" dt="2024-02-20T04:16:56.600" v="1304" actId="207"/>
          <ac:spMkLst>
            <pc:docMk/>
            <pc:sldMk cId="620010762" sldId="277"/>
            <ac:spMk id="2" creationId="{879ED2E6-6C0B-FA9E-5431-D846AED597B2}"/>
          </ac:spMkLst>
        </pc:spChg>
        <pc:spChg chg="del mod">
          <ac:chgData name="Shahbaz Chaudhary" userId="fef21e47db54da50" providerId="LiveId" clId="{C15ECEE5-C388-4A60-B2AC-11301F40A6E8}" dt="2024-02-20T04:17:05.667" v="1305" actId="478"/>
          <ac:spMkLst>
            <pc:docMk/>
            <pc:sldMk cId="620010762" sldId="277"/>
            <ac:spMk id="3" creationId="{E1F53963-4826-1046-D1F2-D692D7948C3B}"/>
          </ac:spMkLst>
        </pc:spChg>
        <pc:spChg chg="del">
          <ac:chgData name="Shahbaz Chaudhary" userId="fef21e47db54da50" providerId="LiveId" clId="{C15ECEE5-C388-4A60-B2AC-11301F40A6E8}" dt="2024-02-19T23:19:03.570" v="1049" actId="478"/>
          <ac:spMkLst>
            <pc:docMk/>
            <pc:sldMk cId="620010762" sldId="277"/>
            <ac:spMk id="5" creationId="{106B0529-1EC0-873A-31B1-B0685AE3CF66}"/>
          </ac:spMkLst>
        </pc:spChg>
        <pc:spChg chg="add del mod">
          <ac:chgData name="Shahbaz Chaudhary" userId="fef21e47db54da50" providerId="LiveId" clId="{C15ECEE5-C388-4A60-B2AC-11301F40A6E8}" dt="2024-02-19T23:22:17.596" v="1172" actId="478"/>
          <ac:spMkLst>
            <pc:docMk/>
            <pc:sldMk cId="620010762" sldId="277"/>
            <ac:spMk id="7" creationId="{CB13B742-EABB-A555-C414-ABFBD365AF2E}"/>
          </ac:spMkLst>
        </pc:spChg>
        <pc:spChg chg="add mod">
          <ac:chgData name="Shahbaz Chaudhary" userId="fef21e47db54da50" providerId="LiveId" clId="{C15ECEE5-C388-4A60-B2AC-11301F40A6E8}" dt="2024-02-19T23:29:17.637" v="1232" actId="255"/>
          <ac:spMkLst>
            <pc:docMk/>
            <pc:sldMk cId="620010762" sldId="277"/>
            <ac:spMk id="12" creationId="{1FC38889-8A82-AE30-8AA2-213A295B36CF}"/>
          </ac:spMkLst>
        </pc:spChg>
        <pc:spChg chg="add mod">
          <ac:chgData name="Shahbaz Chaudhary" userId="fef21e47db54da50" providerId="LiveId" clId="{C15ECEE5-C388-4A60-B2AC-11301F40A6E8}" dt="2024-02-19T23:29:17.637" v="1232" actId="255"/>
          <ac:spMkLst>
            <pc:docMk/>
            <pc:sldMk cId="620010762" sldId="277"/>
            <ac:spMk id="13" creationId="{AE6FFC0C-CED1-BB28-2FEF-715B27591A5A}"/>
          </ac:spMkLst>
        </pc:spChg>
        <pc:spChg chg="add mod">
          <ac:chgData name="Shahbaz Chaudhary" userId="fef21e47db54da50" providerId="LiveId" clId="{C15ECEE5-C388-4A60-B2AC-11301F40A6E8}" dt="2024-02-20T04:17:08.975" v="1306" actId="1076"/>
          <ac:spMkLst>
            <pc:docMk/>
            <pc:sldMk cId="620010762" sldId="277"/>
            <ac:spMk id="14" creationId="{B838BDFB-D469-F2C0-86A4-98C94E4837DC}"/>
          </ac:spMkLst>
        </pc:spChg>
        <pc:spChg chg="add mod">
          <ac:chgData name="Shahbaz Chaudhary" userId="fef21e47db54da50" providerId="LiveId" clId="{C15ECEE5-C388-4A60-B2AC-11301F40A6E8}" dt="2024-02-21T14:59:31.220" v="4000" actId="1076"/>
          <ac:spMkLst>
            <pc:docMk/>
            <pc:sldMk cId="620010762" sldId="277"/>
            <ac:spMk id="24" creationId="{46CA7CC6-5CA6-5218-DB33-84B8296F2325}"/>
          </ac:spMkLst>
        </pc:spChg>
        <pc:graphicFrameChg chg="add del mod">
          <ac:chgData name="Shahbaz Chaudhary" userId="fef21e47db54da50" providerId="LiveId" clId="{C15ECEE5-C388-4A60-B2AC-11301F40A6E8}" dt="2024-02-19T23:19:40.756" v="1052" actId="478"/>
          <ac:graphicFrameMkLst>
            <pc:docMk/>
            <pc:sldMk cId="620010762" sldId="277"/>
            <ac:graphicFrameMk id="4" creationId="{29AE57E3-CCDA-1B30-5DFA-81F0AD95F013}"/>
          </ac:graphicFrameMkLst>
        </pc:graphicFrameChg>
        <pc:graphicFrameChg chg="add mod">
          <ac:chgData name="Shahbaz Chaudhary" userId="fef21e47db54da50" providerId="LiveId" clId="{C15ECEE5-C388-4A60-B2AC-11301F40A6E8}" dt="2024-02-19T23:22:54.720" v="1173"/>
          <ac:graphicFrameMkLst>
            <pc:docMk/>
            <pc:sldMk cId="620010762" sldId="277"/>
            <ac:graphicFrameMk id="8" creationId="{1455744F-D4A6-7C1E-75DA-78CFE895B0A6}"/>
          </ac:graphicFrameMkLst>
        </pc:graphicFrameChg>
        <pc:graphicFrameChg chg="add del mod modGraphic">
          <ac:chgData name="Shahbaz Chaudhary" userId="fef21e47db54da50" providerId="LiveId" clId="{C15ECEE5-C388-4A60-B2AC-11301F40A6E8}" dt="2024-02-19T23:25:14.045" v="1178" actId="478"/>
          <ac:graphicFrameMkLst>
            <pc:docMk/>
            <pc:sldMk cId="620010762" sldId="277"/>
            <ac:graphicFrameMk id="9" creationId="{080A2078-FAC9-CF7D-D2EB-80D6652D5FDE}"/>
          </ac:graphicFrameMkLst>
        </pc:graphicFrameChg>
        <pc:graphicFrameChg chg="add mod">
          <ac:chgData name="Shahbaz Chaudhary" userId="fef21e47db54da50" providerId="LiveId" clId="{C15ECEE5-C388-4A60-B2AC-11301F40A6E8}" dt="2024-02-19T23:25:15.767" v="1179"/>
          <ac:graphicFrameMkLst>
            <pc:docMk/>
            <pc:sldMk cId="620010762" sldId="277"/>
            <ac:graphicFrameMk id="10" creationId="{ED7E031D-929F-4754-6D58-91A2C2CDBBF8}"/>
          </ac:graphicFrameMkLst>
        </pc:graphicFrameChg>
        <pc:graphicFrameChg chg="add mod ord modGraphic">
          <ac:chgData name="Shahbaz Chaudhary" userId="fef21e47db54da50" providerId="LiveId" clId="{C15ECEE5-C388-4A60-B2AC-11301F40A6E8}" dt="2024-02-20T04:16:03.743" v="1294" actId="167"/>
          <ac:graphicFrameMkLst>
            <pc:docMk/>
            <pc:sldMk cId="620010762" sldId="277"/>
            <ac:graphicFrameMk id="11" creationId="{6E147054-FDCC-9F8F-A1C7-1E8718443D3C}"/>
          </ac:graphicFrameMkLst>
        </pc:graphicFrameChg>
        <pc:cxnChg chg="add mod">
          <ac:chgData name="Shahbaz Chaudhary" userId="fef21e47db54da50" providerId="LiveId" clId="{C15ECEE5-C388-4A60-B2AC-11301F40A6E8}" dt="2024-02-21T14:58:52.800" v="3933" actId="14100"/>
          <ac:cxnSpMkLst>
            <pc:docMk/>
            <pc:sldMk cId="620010762" sldId="277"/>
            <ac:cxnSpMk id="16" creationId="{FBF1599F-FD96-908A-1025-3CF76A299DAB}"/>
          </ac:cxnSpMkLst>
        </pc:cxnChg>
        <pc:cxnChg chg="add mod">
          <ac:chgData name="Shahbaz Chaudhary" userId="fef21e47db54da50" providerId="LiveId" clId="{C15ECEE5-C388-4A60-B2AC-11301F40A6E8}" dt="2024-02-21T14:58:56.144" v="3934" actId="14100"/>
          <ac:cxnSpMkLst>
            <pc:docMk/>
            <pc:sldMk cId="620010762" sldId="277"/>
            <ac:cxnSpMk id="18" creationId="{5EC89FF5-5D55-1400-BA85-8EB2D395A2CD}"/>
          </ac:cxnSpMkLst>
        </pc:cxnChg>
        <pc:cxnChg chg="add mod">
          <ac:chgData name="Shahbaz Chaudhary" userId="fef21e47db54da50" providerId="LiveId" clId="{C15ECEE5-C388-4A60-B2AC-11301F40A6E8}" dt="2024-02-21T14:59:41.116" v="4003" actId="14100"/>
          <ac:cxnSpMkLst>
            <pc:docMk/>
            <pc:sldMk cId="620010762" sldId="277"/>
            <ac:cxnSpMk id="25" creationId="{1BFB07EE-0428-C523-DECB-B56642702B71}"/>
          </ac:cxnSpMkLst>
        </pc:cxnChg>
        <pc:cxnChg chg="add mod">
          <ac:chgData name="Shahbaz Chaudhary" userId="fef21e47db54da50" providerId="LiveId" clId="{C15ECEE5-C388-4A60-B2AC-11301F40A6E8}" dt="2024-02-21T14:59:55.761" v="4007" actId="14100"/>
          <ac:cxnSpMkLst>
            <pc:docMk/>
            <pc:sldMk cId="620010762" sldId="277"/>
            <ac:cxnSpMk id="28" creationId="{1CF042C0-5A3E-75BE-9A2B-42397BFC4624}"/>
          </ac:cxnSpMkLst>
        </pc:cxnChg>
      </pc:sldChg>
      <pc:sldChg chg="addSp delSp modSp add mod">
        <pc:chgData name="Shahbaz Chaudhary" userId="fef21e47db54da50" providerId="LiveId" clId="{C15ECEE5-C388-4A60-B2AC-11301F40A6E8}" dt="2024-02-21T15:00:37.733" v="4015" actId="20577"/>
        <pc:sldMkLst>
          <pc:docMk/>
          <pc:sldMk cId="1683917936" sldId="278"/>
        </pc:sldMkLst>
        <pc:spChg chg="mod">
          <ac:chgData name="Shahbaz Chaudhary" userId="fef21e47db54da50" providerId="LiveId" clId="{C15ECEE5-C388-4A60-B2AC-11301F40A6E8}" dt="2024-02-21T15:00:37.733" v="4015" actId="20577"/>
          <ac:spMkLst>
            <pc:docMk/>
            <pc:sldMk cId="1683917936" sldId="278"/>
            <ac:spMk id="2" creationId="{879ED2E6-6C0B-FA9E-5431-D846AED597B2}"/>
          </ac:spMkLst>
        </pc:spChg>
        <pc:spChg chg="add mod">
          <ac:chgData name="Shahbaz Chaudhary" userId="fef21e47db54da50" providerId="LiveId" clId="{C15ECEE5-C388-4A60-B2AC-11301F40A6E8}" dt="2024-02-20T04:18:48.522" v="1316" actId="14100"/>
          <ac:spMkLst>
            <pc:docMk/>
            <pc:sldMk cId="1683917936" sldId="278"/>
            <ac:spMk id="4" creationId="{6036959E-C14C-3D0B-30E9-143DA83163B2}"/>
          </ac:spMkLst>
        </pc:spChg>
        <pc:spChg chg="add mod">
          <ac:chgData name="Shahbaz Chaudhary" userId="fef21e47db54da50" providerId="LiveId" clId="{C15ECEE5-C388-4A60-B2AC-11301F40A6E8}" dt="2024-02-20T04:19:43.044" v="1325" actId="1076"/>
          <ac:spMkLst>
            <pc:docMk/>
            <pc:sldMk cId="1683917936" sldId="278"/>
            <ac:spMk id="6" creationId="{134EA380-16BA-9D5E-0E6F-427DB626446C}"/>
          </ac:spMkLst>
        </pc:spChg>
        <pc:spChg chg="add del mod">
          <ac:chgData name="Shahbaz Chaudhary" userId="fef21e47db54da50" providerId="LiveId" clId="{C15ECEE5-C388-4A60-B2AC-11301F40A6E8}" dt="2024-02-20T04:22:00.198" v="1401" actId="478"/>
          <ac:spMkLst>
            <pc:docMk/>
            <pc:sldMk cId="1683917936" sldId="278"/>
            <ac:spMk id="8" creationId="{E78509FD-50E6-FE9F-8454-4546C8564CBB}"/>
          </ac:spMkLst>
        </pc:spChg>
        <pc:spChg chg="mod">
          <ac:chgData name="Shahbaz Chaudhary" userId="fef21e47db54da50" providerId="LiveId" clId="{C15ECEE5-C388-4A60-B2AC-11301F40A6E8}" dt="2024-02-20T04:20:11.249" v="1361" actId="20577"/>
          <ac:spMkLst>
            <pc:docMk/>
            <pc:sldMk cId="1683917936" sldId="278"/>
            <ac:spMk id="12" creationId="{1FC38889-8A82-AE30-8AA2-213A295B36CF}"/>
          </ac:spMkLst>
        </pc:spChg>
        <pc:spChg chg="mod">
          <ac:chgData name="Shahbaz Chaudhary" userId="fef21e47db54da50" providerId="LiveId" clId="{C15ECEE5-C388-4A60-B2AC-11301F40A6E8}" dt="2024-02-20T04:20:23.294" v="1384" actId="20577"/>
          <ac:spMkLst>
            <pc:docMk/>
            <pc:sldMk cId="1683917936" sldId="278"/>
            <ac:spMk id="13" creationId="{AE6FFC0C-CED1-BB28-2FEF-715B27591A5A}"/>
          </ac:spMkLst>
        </pc:spChg>
        <pc:spChg chg="mod">
          <ac:chgData name="Shahbaz Chaudhary" userId="fef21e47db54da50" providerId="LiveId" clId="{C15ECEE5-C388-4A60-B2AC-11301F40A6E8}" dt="2024-02-20T04:22:31.909" v="1410" actId="1076"/>
          <ac:spMkLst>
            <pc:docMk/>
            <pc:sldMk cId="1683917936" sldId="278"/>
            <ac:spMk id="14" creationId="{B838BDFB-D469-F2C0-86A4-98C94E4837DC}"/>
          </ac:spMkLst>
        </pc:spChg>
        <pc:graphicFrameChg chg="del mod">
          <ac:chgData name="Shahbaz Chaudhary" userId="fef21e47db54da50" providerId="LiveId" clId="{C15ECEE5-C388-4A60-B2AC-11301F40A6E8}" dt="2024-02-20T04:17:50.925" v="1312" actId="478"/>
          <ac:graphicFrameMkLst>
            <pc:docMk/>
            <pc:sldMk cId="1683917936" sldId="278"/>
            <ac:graphicFrameMk id="11" creationId="{6E147054-FDCC-9F8F-A1C7-1E8718443D3C}"/>
          </ac:graphicFrameMkLst>
        </pc:graphicFrameChg>
        <pc:cxnChg chg="del">
          <ac:chgData name="Shahbaz Chaudhary" userId="fef21e47db54da50" providerId="LiveId" clId="{C15ECEE5-C388-4A60-B2AC-11301F40A6E8}" dt="2024-02-20T04:19:28.483" v="1321" actId="478"/>
          <ac:cxnSpMkLst>
            <pc:docMk/>
            <pc:sldMk cId="1683917936" sldId="278"/>
            <ac:cxnSpMk id="16" creationId="{FBF1599F-FD96-908A-1025-3CF76A299DAB}"/>
          </ac:cxnSpMkLst>
        </pc:cxnChg>
        <pc:cxnChg chg="del">
          <ac:chgData name="Shahbaz Chaudhary" userId="fef21e47db54da50" providerId="LiveId" clId="{C15ECEE5-C388-4A60-B2AC-11301F40A6E8}" dt="2024-02-20T04:19:34.287" v="1323" actId="478"/>
          <ac:cxnSpMkLst>
            <pc:docMk/>
            <pc:sldMk cId="1683917936" sldId="278"/>
            <ac:cxnSpMk id="18" creationId="{5EC89FF5-5D55-1400-BA85-8EB2D395A2CD}"/>
          </ac:cxnSpMkLst>
        </pc:cxnChg>
      </pc:sldChg>
      <pc:sldChg chg="addSp modSp new mod">
        <pc:chgData name="Shahbaz Chaudhary" userId="fef21e47db54da50" providerId="LiveId" clId="{C15ECEE5-C388-4A60-B2AC-11301F40A6E8}" dt="2024-02-21T18:26:15.054" v="4148" actId="20577"/>
        <pc:sldMkLst>
          <pc:docMk/>
          <pc:sldMk cId="3032281583" sldId="279"/>
        </pc:sldMkLst>
        <pc:spChg chg="mod">
          <ac:chgData name="Shahbaz Chaudhary" userId="fef21e47db54da50" providerId="LiveId" clId="{C15ECEE5-C388-4A60-B2AC-11301F40A6E8}" dt="2024-02-21T04:55:31.244" v="3114" actId="114"/>
          <ac:spMkLst>
            <pc:docMk/>
            <pc:sldMk cId="3032281583" sldId="279"/>
            <ac:spMk id="2" creationId="{5103A5BB-0C31-13EB-868C-375443A8D6CB}"/>
          </ac:spMkLst>
        </pc:spChg>
        <pc:spChg chg="add mod">
          <ac:chgData name="Shahbaz Chaudhary" userId="fef21e47db54da50" providerId="LiveId" clId="{C15ECEE5-C388-4A60-B2AC-11301F40A6E8}" dt="2024-02-21T18:26:15.054" v="4148" actId="20577"/>
          <ac:spMkLst>
            <pc:docMk/>
            <pc:sldMk cId="3032281583" sldId="279"/>
            <ac:spMk id="4" creationId="{79D090AE-E97F-A7B0-EB0A-A290504AB363}"/>
          </ac:spMkLst>
        </pc:spChg>
        <pc:spChg chg="add mod">
          <ac:chgData name="Shahbaz Chaudhary" userId="fef21e47db54da50" providerId="LiveId" clId="{C15ECEE5-C388-4A60-B2AC-11301F40A6E8}" dt="2024-02-20T04:56:31.247" v="1781" actId="14100"/>
          <ac:spMkLst>
            <pc:docMk/>
            <pc:sldMk cId="3032281583" sldId="279"/>
            <ac:spMk id="6" creationId="{3199A7A6-F8CE-9CA1-C9F3-CCCF961A3481}"/>
          </ac:spMkLst>
        </pc:spChg>
        <pc:spChg chg="add mod">
          <ac:chgData name="Shahbaz Chaudhary" userId="fef21e47db54da50" providerId="LiveId" clId="{C15ECEE5-C388-4A60-B2AC-11301F40A6E8}" dt="2024-02-20T04:57:44.688" v="1791" actId="14100"/>
          <ac:spMkLst>
            <pc:docMk/>
            <pc:sldMk cId="3032281583" sldId="279"/>
            <ac:spMk id="8" creationId="{39A96037-BD85-8AF5-C348-F6AE02924DC6}"/>
          </ac:spMkLst>
        </pc:spChg>
        <pc:spChg chg="add mod">
          <ac:chgData name="Shahbaz Chaudhary" userId="fef21e47db54da50" providerId="LiveId" clId="{C15ECEE5-C388-4A60-B2AC-11301F40A6E8}" dt="2024-02-20T04:59:13.293" v="1804" actId="20577"/>
          <ac:spMkLst>
            <pc:docMk/>
            <pc:sldMk cId="3032281583" sldId="279"/>
            <ac:spMk id="9" creationId="{BEBEA06B-B91C-DA02-D3E5-BB9AC66AB2B8}"/>
          </ac:spMkLst>
        </pc:spChg>
        <pc:spChg chg="add mod">
          <ac:chgData name="Shahbaz Chaudhary" userId="fef21e47db54da50" providerId="LiveId" clId="{C15ECEE5-C388-4A60-B2AC-11301F40A6E8}" dt="2024-02-20T04:59:31.973" v="1813" actId="14100"/>
          <ac:spMkLst>
            <pc:docMk/>
            <pc:sldMk cId="3032281583" sldId="279"/>
            <ac:spMk id="10" creationId="{45DFE3FB-75B7-A2CE-3A52-29CC24A7B3DC}"/>
          </ac:spMkLst>
        </pc:spChg>
        <pc:spChg chg="add mod">
          <ac:chgData name="Shahbaz Chaudhary" userId="fef21e47db54da50" providerId="LiveId" clId="{C15ECEE5-C388-4A60-B2AC-11301F40A6E8}" dt="2024-02-20T05:00:55.612" v="1869" actId="1076"/>
          <ac:spMkLst>
            <pc:docMk/>
            <pc:sldMk cId="3032281583" sldId="279"/>
            <ac:spMk id="11" creationId="{A4E7FC4B-8EEF-F885-47C0-1E40F9727D8D}"/>
          </ac:spMkLst>
        </pc:spChg>
        <pc:spChg chg="add mod">
          <ac:chgData name="Shahbaz Chaudhary" userId="fef21e47db54da50" providerId="LiveId" clId="{C15ECEE5-C388-4A60-B2AC-11301F40A6E8}" dt="2024-02-21T03:37:34.405" v="2754" actId="2085"/>
          <ac:spMkLst>
            <pc:docMk/>
            <pc:sldMk cId="3032281583" sldId="279"/>
            <ac:spMk id="12" creationId="{940C9D29-0D24-CCB3-02C4-993D5D5C9C21}"/>
          </ac:spMkLst>
        </pc:spChg>
        <pc:spChg chg="add mod">
          <ac:chgData name="Shahbaz Chaudhary" userId="fef21e47db54da50" providerId="LiveId" clId="{C15ECEE5-C388-4A60-B2AC-11301F40A6E8}" dt="2024-02-20T05:02:47.126" v="2006" actId="1076"/>
          <ac:spMkLst>
            <pc:docMk/>
            <pc:sldMk cId="3032281583" sldId="279"/>
            <ac:spMk id="13" creationId="{07258A72-FE94-96FC-352D-2ACC55664C0C}"/>
          </ac:spMkLst>
        </pc:spChg>
      </pc:sldChg>
      <pc:sldChg chg="add del">
        <pc:chgData name="Shahbaz Chaudhary" userId="fef21e47db54da50" providerId="LiveId" clId="{C15ECEE5-C388-4A60-B2AC-11301F40A6E8}" dt="2024-02-20T05:01:50.284" v="1873" actId="2890"/>
        <pc:sldMkLst>
          <pc:docMk/>
          <pc:sldMk cId="4001819567" sldId="280"/>
        </pc:sldMkLst>
      </pc:sldChg>
      <pc:sldChg chg="addSp delSp modSp add mod">
        <pc:chgData name="Shahbaz Chaudhary" userId="fef21e47db54da50" providerId="LiveId" clId="{C15ECEE5-C388-4A60-B2AC-11301F40A6E8}" dt="2024-02-21T04:55:50.157" v="3119"/>
        <pc:sldMkLst>
          <pc:docMk/>
          <pc:sldMk cId="4182826658" sldId="280"/>
        </pc:sldMkLst>
        <pc:spChg chg="mod">
          <ac:chgData name="Shahbaz Chaudhary" userId="fef21e47db54da50" providerId="LiveId" clId="{C15ECEE5-C388-4A60-B2AC-11301F40A6E8}" dt="2024-02-21T04:55:50.157" v="3119"/>
          <ac:spMkLst>
            <pc:docMk/>
            <pc:sldMk cId="4182826658" sldId="280"/>
            <ac:spMk id="2" creationId="{5103A5BB-0C31-13EB-868C-375443A8D6CB}"/>
          </ac:spMkLst>
        </pc:spChg>
        <pc:spChg chg="mod">
          <ac:chgData name="Shahbaz Chaudhary" userId="fef21e47db54da50" providerId="LiveId" clId="{C15ECEE5-C388-4A60-B2AC-11301F40A6E8}" dt="2024-02-20T05:04:50.485" v="2104" actId="20577"/>
          <ac:spMkLst>
            <pc:docMk/>
            <pc:sldMk cId="4182826658" sldId="280"/>
            <ac:spMk id="4" creationId="{79D090AE-E97F-A7B0-EB0A-A290504AB363}"/>
          </ac:spMkLst>
        </pc:spChg>
        <pc:spChg chg="add mod">
          <ac:chgData name="Shahbaz Chaudhary" userId="fef21e47db54da50" providerId="LiveId" clId="{C15ECEE5-C388-4A60-B2AC-11301F40A6E8}" dt="2024-02-20T05:11:34.898" v="2384" actId="255"/>
          <ac:spMkLst>
            <pc:docMk/>
            <pc:sldMk cId="4182826658" sldId="280"/>
            <ac:spMk id="5" creationId="{A4010B28-7868-B35C-F30A-0CC7B627C6E7}"/>
          </ac:spMkLst>
        </pc:spChg>
        <pc:spChg chg="del">
          <ac:chgData name="Shahbaz Chaudhary" userId="fef21e47db54da50" providerId="LiveId" clId="{C15ECEE5-C388-4A60-B2AC-11301F40A6E8}" dt="2024-02-20T05:04:11.920" v="2095" actId="478"/>
          <ac:spMkLst>
            <pc:docMk/>
            <pc:sldMk cId="4182826658" sldId="280"/>
            <ac:spMk id="6" creationId="{3199A7A6-F8CE-9CA1-C9F3-CCCF961A3481}"/>
          </ac:spMkLst>
        </pc:spChg>
        <pc:spChg chg="del">
          <ac:chgData name="Shahbaz Chaudhary" userId="fef21e47db54da50" providerId="LiveId" clId="{C15ECEE5-C388-4A60-B2AC-11301F40A6E8}" dt="2024-02-20T05:04:13.825" v="2096" actId="478"/>
          <ac:spMkLst>
            <pc:docMk/>
            <pc:sldMk cId="4182826658" sldId="280"/>
            <ac:spMk id="8" creationId="{39A96037-BD85-8AF5-C348-F6AE02924DC6}"/>
          </ac:spMkLst>
        </pc:spChg>
        <pc:spChg chg="del">
          <ac:chgData name="Shahbaz Chaudhary" userId="fef21e47db54da50" providerId="LiveId" clId="{C15ECEE5-C388-4A60-B2AC-11301F40A6E8}" dt="2024-02-20T05:04:16.944" v="2097" actId="478"/>
          <ac:spMkLst>
            <pc:docMk/>
            <pc:sldMk cId="4182826658" sldId="280"/>
            <ac:spMk id="9" creationId="{BEBEA06B-B91C-DA02-D3E5-BB9AC66AB2B8}"/>
          </ac:spMkLst>
        </pc:spChg>
        <pc:spChg chg="del mod">
          <ac:chgData name="Shahbaz Chaudhary" userId="fef21e47db54da50" providerId="LiveId" clId="{C15ECEE5-C388-4A60-B2AC-11301F40A6E8}" dt="2024-02-20T05:04:21.865" v="2100" actId="478"/>
          <ac:spMkLst>
            <pc:docMk/>
            <pc:sldMk cId="4182826658" sldId="280"/>
            <ac:spMk id="10" creationId="{45DFE3FB-75B7-A2CE-3A52-29CC24A7B3DC}"/>
          </ac:spMkLst>
        </pc:spChg>
        <pc:spChg chg="del">
          <ac:chgData name="Shahbaz Chaudhary" userId="fef21e47db54da50" providerId="LiveId" clId="{C15ECEE5-C388-4A60-B2AC-11301F40A6E8}" dt="2024-02-20T05:04:09.372" v="2094" actId="478"/>
          <ac:spMkLst>
            <pc:docMk/>
            <pc:sldMk cId="4182826658" sldId="280"/>
            <ac:spMk id="11" creationId="{A4E7FC4B-8EEF-F885-47C0-1E40F9727D8D}"/>
          </ac:spMkLst>
        </pc:spChg>
        <pc:spChg chg="del">
          <ac:chgData name="Shahbaz Chaudhary" userId="fef21e47db54da50" providerId="LiveId" clId="{C15ECEE5-C388-4A60-B2AC-11301F40A6E8}" dt="2024-02-20T05:04:09.372" v="2094" actId="478"/>
          <ac:spMkLst>
            <pc:docMk/>
            <pc:sldMk cId="4182826658" sldId="280"/>
            <ac:spMk id="12" creationId="{940C9D29-0D24-CCB3-02C4-993D5D5C9C21}"/>
          </ac:spMkLst>
        </pc:spChg>
        <pc:graphicFrameChg chg="add mod modGraphic">
          <ac:chgData name="Shahbaz Chaudhary" userId="fef21e47db54da50" providerId="LiveId" clId="{C15ECEE5-C388-4A60-B2AC-11301F40A6E8}" dt="2024-02-20T05:10:08.096" v="2354" actId="113"/>
          <ac:graphicFrameMkLst>
            <pc:docMk/>
            <pc:sldMk cId="4182826658" sldId="280"/>
            <ac:graphicFrameMk id="3" creationId="{312BBF75-964B-7C2C-427B-2AF2948D1541}"/>
          </ac:graphicFrameMkLst>
        </pc:graphicFrameChg>
      </pc:sldChg>
      <pc:sldChg chg="addSp modSp new mod">
        <pc:chgData name="Shahbaz Chaudhary" userId="fef21e47db54da50" providerId="LiveId" clId="{C15ECEE5-C388-4A60-B2AC-11301F40A6E8}" dt="2024-02-20T05:14:08.334" v="2422" actId="14100"/>
        <pc:sldMkLst>
          <pc:docMk/>
          <pc:sldMk cId="3729847042" sldId="281"/>
        </pc:sldMkLst>
        <pc:spChg chg="add mod">
          <ac:chgData name="Shahbaz Chaudhary" userId="fef21e47db54da50" providerId="LiveId" clId="{C15ECEE5-C388-4A60-B2AC-11301F40A6E8}" dt="2024-02-20T05:13:33.214" v="2403" actId="1076"/>
          <ac:spMkLst>
            <pc:docMk/>
            <pc:sldMk cId="3729847042" sldId="281"/>
            <ac:spMk id="3" creationId="{C7F3F2D4-DE7F-6D53-CE86-318647C250E6}"/>
          </ac:spMkLst>
        </pc:spChg>
        <pc:spChg chg="add mod">
          <ac:chgData name="Shahbaz Chaudhary" userId="fef21e47db54da50" providerId="LiveId" clId="{C15ECEE5-C388-4A60-B2AC-11301F40A6E8}" dt="2024-02-20T05:14:08.334" v="2422" actId="14100"/>
          <ac:spMkLst>
            <pc:docMk/>
            <pc:sldMk cId="3729847042" sldId="281"/>
            <ac:spMk id="4" creationId="{44020F98-4E82-FB8E-177A-9B9C3FBF35E6}"/>
          </ac:spMkLst>
        </pc:spChg>
      </pc:sldChg>
      <pc:sldChg chg="modSp new del mod">
        <pc:chgData name="Shahbaz Chaudhary" userId="fef21e47db54da50" providerId="LiveId" clId="{C15ECEE5-C388-4A60-B2AC-11301F40A6E8}" dt="2024-02-20T05:24:25.796" v="2461" actId="2696"/>
        <pc:sldMkLst>
          <pc:docMk/>
          <pc:sldMk cId="2826084103" sldId="282"/>
        </pc:sldMkLst>
        <pc:spChg chg="mod">
          <ac:chgData name="Shahbaz Chaudhary" userId="fef21e47db54da50" providerId="LiveId" clId="{C15ECEE5-C388-4A60-B2AC-11301F40A6E8}" dt="2024-02-20T05:24:00.529" v="2458" actId="20577"/>
          <ac:spMkLst>
            <pc:docMk/>
            <pc:sldMk cId="2826084103" sldId="282"/>
            <ac:spMk id="2" creationId="{EF2D553D-E625-CB35-C94B-91C8113F4098}"/>
          </ac:spMkLst>
        </pc:spChg>
      </pc:sldChg>
      <pc:sldChg chg="modSp new mod ord">
        <pc:chgData name="Shahbaz Chaudhary" userId="fef21e47db54da50" providerId="LiveId" clId="{C15ECEE5-C388-4A60-B2AC-11301F40A6E8}" dt="2024-02-21T18:36:56.916" v="4177"/>
        <pc:sldMkLst>
          <pc:docMk/>
          <pc:sldMk cId="3446569778" sldId="283"/>
        </pc:sldMkLst>
        <pc:spChg chg="mod">
          <ac:chgData name="Shahbaz Chaudhary" userId="fef21e47db54da50" providerId="LiveId" clId="{C15ECEE5-C388-4A60-B2AC-11301F40A6E8}" dt="2024-02-21T18:35:51.735" v="4166" actId="20577"/>
          <ac:spMkLst>
            <pc:docMk/>
            <pc:sldMk cId="3446569778" sldId="283"/>
            <ac:spMk id="2" creationId="{820EBDA9-2AE8-407D-53DA-563F747F4A91}"/>
          </ac:spMkLst>
        </pc:spChg>
        <pc:spChg chg="mod">
          <ac:chgData name="Shahbaz Chaudhary" userId="fef21e47db54da50" providerId="LiveId" clId="{C15ECEE5-C388-4A60-B2AC-11301F40A6E8}" dt="2024-02-20T05:25:01.262" v="2521" actId="20577"/>
          <ac:spMkLst>
            <pc:docMk/>
            <pc:sldMk cId="3446569778" sldId="283"/>
            <ac:spMk id="3" creationId="{E09D31C2-E154-E658-FCEC-1577CCD99A5C}"/>
          </ac:spMkLst>
        </pc:spChg>
      </pc:sldChg>
      <pc:sldChg chg="addSp delSp modSp add mod">
        <pc:chgData name="Shahbaz Chaudhary" userId="fef21e47db54da50" providerId="LiveId" clId="{C15ECEE5-C388-4A60-B2AC-11301F40A6E8}" dt="2024-02-21T15:03:50.675" v="4117" actId="14100"/>
        <pc:sldMkLst>
          <pc:docMk/>
          <pc:sldMk cId="648334358" sldId="284"/>
        </pc:sldMkLst>
        <pc:spChg chg="mod">
          <ac:chgData name="Shahbaz Chaudhary" userId="fef21e47db54da50" providerId="LiveId" clId="{C15ECEE5-C388-4A60-B2AC-11301F40A6E8}" dt="2024-02-21T04:56:24.282" v="3142" actId="14100"/>
          <ac:spMkLst>
            <pc:docMk/>
            <pc:sldMk cId="648334358" sldId="284"/>
            <ac:spMk id="2" creationId="{5103A5BB-0C31-13EB-868C-375443A8D6CB}"/>
          </ac:spMkLst>
        </pc:spChg>
        <pc:spChg chg="mod">
          <ac:chgData name="Shahbaz Chaudhary" userId="fef21e47db54da50" providerId="LiveId" clId="{C15ECEE5-C388-4A60-B2AC-11301F40A6E8}" dt="2024-02-21T15:02:49.319" v="4071" actId="1076"/>
          <ac:spMkLst>
            <pc:docMk/>
            <pc:sldMk cId="648334358" sldId="284"/>
            <ac:spMk id="4" creationId="{79D090AE-E97F-A7B0-EB0A-A290504AB363}"/>
          </ac:spMkLst>
        </pc:spChg>
        <pc:spChg chg="del">
          <ac:chgData name="Shahbaz Chaudhary" userId="fef21e47db54da50" providerId="LiveId" clId="{C15ECEE5-C388-4A60-B2AC-11301F40A6E8}" dt="2024-02-20T05:25:59.856" v="2583" actId="478"/>
          <ac:spMkLst>
            <pc:docMk/>
            <pc:sldMk cId="648334358" sldId="284"/>
            <ac:spMk id="5" creationId="{A4010B28-7868-B35C-F30A-0CC7B627C6E7}"/>
          </ac:spMkLst>
        </pc:spChg>
        <pc:spChg chg="del">
          <ac:chgData name="Shahbaz Chaudhary" userId="fef21e47db54da50" providerId="LiveId" clId="{C15ECEE5-C388-4A60-B2AC-11301F40A6E8}" dt="2024-02-21T05:01:57.513" v="3222" actId="478"/>
          <ac:spMkLst>
            <pc:docMk/>
            <pc:sldMk cId="648334358" sldId="284"/>
            <ac:spMk id="13" creationId="{07258A72-FE94-96FC-352D-2ACC55664C0C}"/>
          </ac:spMkLst>
        </pc:spChg>
        <pc:spChg chg="add mod">
          <ac:chgData name="Shahbaz Chaudhary" userId="fef21e47db54da50" providerId="LiveId" clId="{C15ECEE5-C388-4A60-B2AC-11301F40A6E8}" dt="2024-02-21T15:03:42.788" v="4115" actId="14100"/>
          <ac:spMkLst>
            <pc:docMk/>
            <pc:sldMk cId="648334358" sldId="284"/>
            <ac:spMk id="17" creationId="{66231E54-A305-2948-CD55-B52716CFC21E}"/>
          </ac:spMkLst>
        </pc:spChg>
        <pc:spChg chg="add mod">
          <ac:chgData name="Shahbaz Chaudhary" userId="fef21e47db54da50" providerId="LiveId" clId="{C15ECEE5-C388-4A60-B2AC-11301F40A6E8}" dt="2024-02-21T15:03:50.675" v="4117" actId="14100"/>
          <ac:spMkLst>
            <pc:docMk/>
            <pc:sldMk cId="648334358" sldId="284"/>
            <ac:spMk id="18" creationId="{742F7382-03BE-B6DD-8C34-CF4D46EDAA80}"/>
          </ac:spMkLst>
        </pc:spChg>
        <pc:graphicFrameChg chg="del">
          <ac:chgData name="Shahbaz Chaudhary" userId="fef21e47db54da50" providerId="LiveId" clId="{C15ECEE5-C388-4A60-B2AC-11301F40A6E8}" dt="2024-02-20T05:25:57.078" v="2582" actId="478"/>
          <ac:graphicFrameMkLst>
            <pc:docMk/>
            <pc:sldMk cId="648334358" sldId="284"/>
            <ac:graphicFrameMk id="3" creationId="{312BBF75-964B-7C2C-427B-2AF2948D1541}"/>
          </ac:graphicFrameMkLst>
        </pc:graphicFrameChg>
        <pc:picChg chg="add del mod">
          <ac:chgData name="Shahbaz Chaudhary" userId="fef21e47db54da50" providerId="LiveId" clId="{C15ECEE5-C388-4A60-B2AC-11301F40A6E8}" dt="2024-02-21T04:47:20.208" v="2991" actId="22"/>
          <ac:picMkLst>
            <pc:docMk/>
            <pc:sldMk cId="648334358" sldId="284"/>
            <ac:picMk id="7" creationId="{B1EDA572-A586-E68E-9E26-8FCFB9EC4287}"/>
          </ac:picMkLst>
        </pc:picChg>
        <pc:picChg chg="add del mod">
          <ac:chgData name="Shahbaz Chaudhary" userId="fef21e47db54da50" providerId="LiveId" clId="{C15ECEE5-C388-4A60-B2AC-11301F40A6E8}" dt="2024-02-21T04:57:48.084" v="3144" actId="478"/>
          <ac:picMkLst>
            <pc:docMk/>
            <pc:sldMk cId="648334358" sldId="284"/>
            <ac:picMk id="9" creationId="{1C4F9571-7A7E-7A70-1073-A899C17AFA96}"/>
          </ac:picMkLst>
        </pc:picChg>
        <pc:picChg chg="add mod modCrop">
          <ac:chgData name="Shahbaz Chaudhary" userId="fef21e47db54da50" providerId="LiveId" clId="{C15ECEE5-C388-4A60-B2AC-11301F40A6E8}" dt="2024-02-21T15:02:25.475" v="4058" actId="1037"/>
          <ac:picMkLst>
            <pc:docMk/>
            <pc:sldMk cId="648334358" sldId="284"/>
            <ac:picMk id="11" creationId="{50C732EA-E6BD-4B6B-1780-E24EDFFA9F9D}"/>
          </ac:picMkLst>
        </pc:picChg>
        <pc:picChg chg="add mod modCrop">
          <ac:chgData name="Shahbaz Chaudhary" userId="fef21e47db54da50" providerId="LiveId" clId="{C15ECEE5-C388-4A60-B2AC-11301F40A6E8}" dt="2024-02-21T15:02:25.475" v="4058" actId="1037"/>
          <ac:picMkLst>
            <pc:docMk/>
            <pc:sldMk cId="648334358" sldId="284"/>
            <ac:picMk id="12" creationId="{0EBD9900-B390-3127-0FDC-D85342939527}"/>
          </ac:picMkLst>
        </pc:picChg>
        <pc:picChg chg="add del mod modCrop">
          <ac:chgData name="Shahbaz Chaudhary" userId="fef21e47db54da50" providerId="LiveId" clId="{C15ECEE5-C388-4A60-B2AC-11301F40A6E8}" dt="2024-02-21T05:01:13.379" v="3216" actId="478"/>
          <ac:picMkLst>
            <pc:docMk/>
            <pc:sldMk cId="648334358" sldId="284"/>
            <ac:picMk id="14" creationId="{90C85B2D-C90D-BD61-D71D-C1B0F96AB9AA}"/>
          </ac:picMkLst>
        </pc:picChg>
        <pc:picChg chg="add mod">
          <ac:chgData name="Shahbaz Chaudhary" userId="fef21e47db54da50" providerId="LiveId" clId="{C15ECEE5-C388-4A60-B2AC-11301F40A6E8}" dt="2024-02-21T15:02:25.475" v="4058" actId="1037"/>
          <ac:picMkLst>
            <pc:docMk/>
            <pc:sldMk cId="648334358" sldId="284"/>
            <ac:picMk id="16" creationId="{3FF3031D-4A84-5FB4-BCA3-DBB30043D1F4}"/>
          </ac:picMkLst>
        </pc:picChg>
      </pc:sldChg>
      <pc:sldChg chg="addSp delSp modSp add mod ord">
        <pc:chgData name="Shahbaz Chaudhary" userId="fef21e47db54da50" providerId="LiveId" clId="{C15ECEE5-C388-4A60-B2AC-11301F40A6E8}" dt="2024-02-21T18:28:41.699" v="4149" actId="478"/>
        <pc:sldMkLst>
          <pc:docMk/>
          <pc:sldMk cId="3702047589" sldId="285"/>
        </pc:sldMkLst>
        <pc:spChg chg="mod">
          <ac:chgData name="Shahbaz Chaudhary" userId="fef21e47db54da50" providerId="LiveId" clId="{C15ECEE5-C388-4A60-B2AC-11301F40A6E8}" dt="2024-02-21T15:05:27.799" v="4142"/>
          <ac:spMkLst>
            <pc:docMk/>
            <pc:sldMk cId="3702047589" sldId="285"/>
            <ac:spMk id="2" creationId="{5103A5BB-0C31-13EB-868C-375443A8D6CB}"/>
          </ac:spMkLst>
        </pc:spChg>
        <pc:spChg chg="add mod">
          <ac:chgData name="Shahbaz Chaudhary" userId="fef21e47db54da50" providerId="LiveId" clId="{C15ECEE5-C388-4A60-B2AC-11301F40A6E8}" dt="2024-02-21T03:52:14.278" v="2863" actId="20577"/>
          <ac:spMkLst>
            <pc:docMk/>
            <pc:sldMk cId="3702047589" sldId="285"/>
            <ac:spMk id="3" creationId="{6B15EBD5-0A7C-3E9F-C4E8-7697AD99D248}"/>
          </ac:spMkLst>
        </pc:spChg>
        <pc:spChg chg="mod">
          <ac:chgData name="Shahbaz Chaudhary" userId="fef21e47db54da50" providerId="LiveId" clId="{C15ECEE5-C388-4A60-B2AC-11301F40A6E8}" dt="2024-02-20T05:26:57.469" v="2689" actId="20577"/>
          <ac:spMkLst>
            <pc:docMk/>
            <pc:sldMk cId="3702047589" sldId="285"/>
            <ac:spMk id="4" creationId="{79D090AE-E97F-A7B0-EB0A-A290504AB363}"/>
          </ac:spMkLst>
        </pc:spChg>
        <pc:spChg chg="add mod">
          <ac:chgData name="Shahbaz Chaudhary" userId="fef21e47db54da50" providerId="LiveId" clId="{C15ECEE5-C388-4A60-B2AC-11301F40A6E8}" dt="2024-02-21T03:51:42.807" v="2855" actId="14100"/>
          <ac:spMkLst>
            <pc:docMk/>
            <pc:sldMk cId="3702047589" sldId="285"/>
            <ac:spMk id="6" creationId="{35516C2D-67D3-14CA-5A80-3DC3C00C6869}"/>
          </ac:spMkLst>
        </pc:spChg>
        <pc:spChg chg="del">
          <ac:chgData name="Shahbaz Chaudhary" userId="fef21e47db54da50" providerId="LiveId" clId="{C15ECEE5-C388-4A60-B2AC-11301F40A6E8}" dt="2024-02-21T18:28:41.699" v="4149" actId="478"/>
          <ac:spMkLst>
            <pc:docMk/>
            <pc:sldMk cId="3702047589" sldId="285"/>
            <ac:spMk id="13" creationId="{07258A72-FE94-96FC-352D-2ACC55664C0C}"/>
          </ac:spMkLst>
        </pc:spChg>
      </pc:sldChg>
      <pc:sldChg chg="addSp delSp modSp add mod">
        <pc:chgData name="Shahbaz Chaudhary" userId="fef21e47db54da50" providerId="LiveId" clId="{C15ECEE5-C388-4A60-B2AC-11301F40A6E8}" dt="2024-02-23T03:55:16.675" v="9006" actId="207"/>
        <pc:sldMkLst>
          <pc:docMk/>
          <pc:sldMk cId="970838891" sldId="286"/>
        </pc:sldMkLst>
        <pc:spChg chg="mod">
          <ac:chgData name="Shahbaz Chaudhary" userId="fef21e47db54da50" providerId="LiveId" clId="{C15ECEE5-C388-4A60-B2AC-11301F40A6E8}" dt="2024-02-23T03:38:31.875" v="8577" actId="20577"/>
          <ac:spMkLst>
            <pc:docMk/>
            <pc:sldMk cId="970838891" sldId="286"/>
            <ac:spMk id="2" creationId="{820EBDA9-2AE8-407D-53DA-563F747F4A91}"/>
          </ac:spMkLst>
        </pc:spChg>
        <pc:spChg chg="del mod">
          <ac:chgData name="Shahbaz Chaudhary" userId="fef21e47db54da50" providerId="LiveId" clId="{C15ECEE5-C388-4A60-B2AC-11301F40A6E8}" dt="2024-02-23T03:39:10.254" v="8578" actId="478"/>
          <ac:spMkLst>
            <pc:docMk/>
            <pc:sldMk cId="970838891" sldId="286"/>
            <ac:spMk id="3" creationId="{E09D31C2-E154-E658-FCEC-1577CCD99A5C}"/>
          </ac:spMkLst>
        </pc:spChg>
        <pc:spChg chg="add del mod">
          <ac:chgData name="Shahbaz Chaudhary" userId="fef21e47db54da50" providerId="LiveId" clId="{C15ECEE5-C388-4A60-B2AC-11301F40A6E8}" dt="2024-02-23T03:39:14.860" v="8579" actId="478"/>
          <ac:spMkLst>
            <pc:docMk/>
            <pc:sldMk cId="970838891" sldId="286"/>
            <ac:spMk id="5" creationId="{E9AC85E2-7E19-D903-3099-AA5FF4582683}"/>
          </ac:spMkLst>
        </pc:spChg>
        <pc:spChg chg="add mod">
          <ac:chgData name="Shahbaz Chaudhary" userId="fef21e47db54da50" providerId="LiveId" clId="{C15ECEE5-C388-4A60-B2AC-11301F40A6E8}" dt="2024-02-23T03:49:12.665" v="8667" actId="1036"/>
          <ac:spMkLst>
            <pc:docMk/>
            <pc:sldMk cId="970838891" sldId="286"/>
            <ac:spMk id="7" creationId="{859EFE73-0754-27BE-E115-0E3EF563D6BD}"/>
          </ac:spMkLst>
        </pc:spChg>
        <pc:spChg chg="add del">
          <ac:chgData name="Shahbaz Chaudhary" userId="fef21e47db54da50" providerId="LiveId" clId="{C15ECEE5-C388-4A60-B2AC-11301F40A6E8}" dt="2024-02-23T03:47:36.557" v="8583" actId="478"/>
          <ac:spMkLst>
            <pc:docMk/>
            <pc:sldMk cId="970838891" sldId="286"/>
            <ac:spMk id="9" creationId="{E8EC7C8E-9659-5EE6-9654-5EACCED3E80F}"/>
          </ac:spMkLst>
        </pc:spChg>
        <pc:spChg chg="add mod">
          <ac:chgData name="Shahbaz Chaudhary" userId="fef21e47db54da50" providerId="LiveId" clId="{C15ECEE5-C388-4A60-B2AC-11301F40A6E8}" dt="2024-02-23T03:49:12.665" v="8667" actId="1036"/>
          <ac:spMkLst>
            <pc:docMk/>
            <pc:sldMk cId="970838891" sldId="286"/>
            <ac:spMk id="11" creationId="{45E97F66-9B3F-F0E3-0D8E-AC721FCE3F17}"/>
          </ac:spMkLst>
        </pc:spChg>
        <pc:spChg chg="add mod">
          <ac:chgData name="Shahbaz Chaudhary" userId="fef21e47db54da50" providerId="LiveId" clId="{C15ECEE5-C388-4A60-B2AC-11301F40A6E8}" dt="2024-02-23T03:48:38.756" v="8628" actId="1035"/>
          <ac:spMkLst>
            <pc:docMk/>
            <pc:sldMk cId="970838891" sldId="286"/>
            <ac:spMk id="12" creationId="{7A058B41-0B20-43CE-40CB-298C080C34AD}"/>
          </ac:spMkLst>
        </pc:spChg>
        <pc:spChg chg="add mod">
          <ac:chgData name="Shahbaz Chaudhary" userId="fef21e47db54da50" providerId="LiveId" clId="{C15ECEE5-C388-4A60-B2AC-11301F40A6E8}" dt="2024-02-23T03:49:05.414" v="8658" actId="20577"/>
          <ac:spMkLst>
            <pc:docMk/>
            <pc:sldMk cId="970838891" sldId="286"/>
            <ac:spMk id="13" creationId="{749960C4-2287-DCA6-CEDD-783CD2156042}"/>
          </ac:spMkLst>
        </pc:spChg>
        <pc:spChg chg="add mod">
          <ac:chgData name="Shahbaz Chaudhary" userId="fef21e47db54da50" providerId="LiveId" clId="{C15ECEE5-C388-4A60-B2AC-11301F40A6E8}" dt="2024-02-23T03:50:04.084" v="8701" actId="1076"/>
          <ac:spMkLst>
            <pc:docMk/>
            <pc:sldMk cId="970838891" sldId="286"/>
            <ac:spMk id="15" creationId="{73804821-CAE6-9E09-5BC3-A38A20CFCD56}"/>
          </ac:spMkLst>
        </pc:spChg>
        <pc:spChg chg="add mod">
          <ac:chgData name="Shahbaz Chaudhary" userId="fef21e47db54da50" providerId="LiveId" clId="{C15ECEE5-C388-4A60-B2AC-11301F40A6E8}" dt="2024-02-23T03:55:16.675" v="9006" actId="207"/>
          <ac:spMkLst>
            <pc:docMk/>
            <pc:sldMk cId="970838891" sldId="286"/>
            <ac:spMk id="16" creationId="{FA830215-426F-357D-6ACD-F2937B8DFE72}"/>
          </ac:spMkLst>
        </pc:spChg>
        <pc:spChg chg="add mod">
          <ac:chgData name="Shahbaz Chaudhary" userId="fef21e47db54da50" providerId="LiveId" clId="{C15ECEE5-C388-4A60-B2AC-11301F40A6E8}" dt="2024-02-23T03:55:16.675" v="9006" actId="207"/>
          <ac:spMkLst>
            <pc:docMk/>
            <pc:sldMk cId="970838891" sldId="286"/>
            <ac:spMk id="17" creationId="{D4E5B457-D2D5-261D-642D-C711362AFC81}"/>
          </ac:spMkLst>
        </pc:spChg>
        <pc:spChg chg="add mod">
          <ac:chgData name="Shahbaz Chaudhary" userId="fef21e47db54da50" providerId="LiveId" clId="{C15ECEE5-C388-4A60-B2AC-11301F40A6E8}" dt="2024-02-23T03:55:16.675" v="9006" actId="207"/>
          <ac:spMkLst>
            <pc:docMk/>
            <pc:sldMk cId="970838891" sldId="286"/>
            <ac:spMk id="18" creationId="{F14E75B6-15DD-FA06-6489-713072F7821A}"/>
          </ac:spMkLst>
        </pc:spChg>
        <pc:cxnChg chg="add mod">
          <ac:chgData name="Shahbaz Chaudhary" userId="fef21e47db54da50" providerId="LiveId" clId="{C15ECEE5-C388-4A60-B2AC-11301F40A6E8}" dt="2024-02-23T03:54:45.929" v="8986" actId="14100"/>
          <ac:cxnSpMkLst>
            <pc:docMk/>
            <pc:sldMk cId="970838891" sldId="286"/>
            <ac:cxnSpMk id="20" creationId="{29DE3B7D-6473-EF7A-88EC-7704A854E032}"/>
          </ac:cxnSpMkLst>
        </pc:cxnChg>
        <pc:cxnChg chg="add mod">
          <ac:chgData name="Shahbaz Chaudhary" userId="fef21e47db54da50" providerId="LiveId" clId="{C15ECEE5-C388-4A60-B2AC-11301F40A6E8}" dt="2024-02-23T03:54:49.356" v="8987" actId="14100"/>
          <ac:cxnSpMkLst>
            <pc:docMk/>
            <pc:sldMk cId="970838891" sldId="286"/>
            <ac:cxnSpMk id="22" creationId="{51BF7B20-D161-DB63-CD1D-D4F147C9C92B}"/>
          </ac:cxnSpMkLst>
        </pc:cxnChg>
        <pc:cxnChg chg="add mod">
          <ac:chgData name="Shahbaz Chaudhary" userId="fef21e47db54da50" providerId="LiveId" clId="{C15ECEE5-C388-4A60-B2AC-11301F40A6E8}" dt="2024-02-23T03:55:01.296" v="9005" actId="14100"/>
          <ac:cxnSpMkLst>
            <pc:docMk/>
            <pc:sldMk cId="970838891" sldId="286"/>
            <ac:cxnSpMk id="27" creationId="{FA3B93BB-93F8-60B1-6B04-22AAD31EC172}"/>
          </ac:cxnSpMkLst>
        </pc:cxnChg>
      </pc:sldChg>
      <pc:sldChg chg="addSp delSp modSp add mod">
        <pc:chgData name="Shahbaz Chaudhary" userId="fef21e47db54da50" providerId="LiveId" clId="{C15ECEE5-C388-4A60-B2AC-11301F40A6E8}" dt="2024-02-21T18:29:43.249" v="4150" actId="207"/>
        <pc:sldMkLst>
          <pc:docMk/>
          <pc:sldMk cId="2170564340" sldId="287"/>
        </pc:sldMkLst>
        <pc:spChg chg="mod">
          <ac:chgData name="Shahbaz Chaudhary" userId="fef21e47db54da50" providerId="LiveId" clId="{C15ECEE5-C388-4A60-B2AC-11301F40A6E8}" dt="2024-02-21T18:29:43.249" v="4150" actId="207"/>
          <ac:spMkLst>
            <pc:docMk/>
            <pc:sldMk cId="2170564340" sldId="287"/>
            <ac:spMk id="2" creationId="{5103A5BB-0C31-13EB-868C-375443A8D6CB}"/>
          </ac:spMkLst>
        </pc:spChg>
        <pc:spChg chg="del mod">
          <ac:chgData name="Shahbaz Chaudhary" userId="fef21e47db54da50" providerId="LiveId" clId="{C15ECEE5-C388-4A60-B2AC-11301F40A6E8}" dt="2024-02-21T05:04:42.033" v="3386" actId="478"/>
          <ac:spMkLst>
            <pc:docMk/>
            <pc:sldMk cId="2170564340" sldId="287"/>
            <ac:spMk id="4" creationId="{79D090AE-E97F-A7B0-EB0A-A290504AB363}"/>
          </ac:spMkLst>
        </pc:spChg>
        <pc:spChg chg="del">
          <ac:chgData name="Shahbaz Chaudhary" userId="fef21e47db54da50" providerId="LiveId" clId="{C15ECEE5-C388-4A60-B2AC-11301F40A6E8}" dt="2024-02-21T05:03:27.724" v="3229" actId="478"/>
          <ac:spMkLst>
            <pc:docMk/>
            <pc:sldMk cId="2170564340" sldId="287"/>
            <ac:spMk id="13" creationId="{07258A72-FE94-96FC-352D-2ACC55664C0C}"/>
          </ac:spMkLst>
        </pc:spChg>
        <pc:picChg chg="add mod">
          <ac:chgData name="Shahbaz Chaudhary" userId="fef21e47db54da50" providerId="LiveId" clId="{C15ECEE5-C388-4A60-B2AC-11301F40A6E8}" dt="2024-02-21T05:05:05.459" v="3388" actId="1076"/>
          <ac:picMkLst>
            <pc:docMk/>
            <pc:sldMk cId="2170564340" sldId="287"/>
            <ac:picMk id="5" creationId="{7A63CC3C-004E-94DF-7239-B8EB3446CDCB}"/>
          </ac:picMkLst>
        </pc:picChg>
      </pc:sldChg>
      <pc:sldChg chg="add del">
        <pc:chgData name="Shahbaz Chaudhary" userId="fef21e47db54da50" providerId="LiveId" clId="{C15ECEE5-C388-4A60-B2AC-11301F40A6E8}" dt="2024-02-21T05:03:12.758" v="3228" actId="2696"/>
        <pc:sldMkLst>
          <pc:docMk/>
          <pc:sldMk cId="1731607516" sldId="288"/>
        </pc:sldMkLst>
      </pc:sldChg>
      <pc:sldChg chg="addSp delSp modSp add mod">
        <pc:chgData name="Shahbaz Chaudhary" userId="fef21e47db54da50" providerId="LiveId" clId="{C15ECEE5-C388-4A60-B2AC-11301F40A6E8}" dt="2024-02-21T05:22:17.788" v="3892" actId="1035"/>
        <pc:sldMkLst>
          <pc:docMk/>
          <pc:sldMk cId="3694012452" sldId="288"/>
        </pc:sldMkLst>
        <pc:spChg chg="add mod">
          <ac:chgData name="Shahbaz Chaudhary" userId="fef21e47db54da50" providerId="LiveId" clId="{C15ECEE5-C388-4A60-B2AC-11301F40A6E8}" dt="2024-02-21T05:19:54.513" v="3872" actId="20577"/>
          <ac:spMkLst>
            <pc:docMk/>
            <pc:sldMk cId="3694012452" sldId="288"/>
            <ac:spMk id="3" creationId="{00461346-1976-C395-6B50-1A6494D01854}"/>
          </ac:spMkLst>
        </pc:spChg>
        <pc:spChg chg="add mod">
          <ac:chgData name="Shahbaz Chaudhary" userId="fef21e47db54da50" providerId="LiveId" clId="{C15ECEE5-C388-4A60-B2AC-11301F40A6E8}" dt="2024-02-21T05:22:17.788" v="3892" actId="1035"/>
          <ac:spMkLst>
            <pc:docMk/>
            <pc:sldMk cId="3694012452" sldId="288"/>
            <ac:spMk id="4" creationId="{149DEAC4-FAC3-8D5A-7625-3CF20690CFED}"/>
          </ac:spMkLst>
        </pc:spChg>
        <pc:spChg chg="add mod">
          <ac:chgData name="Shahbaz Chaudhary" userId="fef21e47db54da50" providerId="LiveId" clId="{C15ECEE5-C388-4A60-B2AC-11301F40A6E8}" dt="2024-02-21T05:15:38.805" v="3815" actId="20577"/>
          <ac:spMkLst>
            <pc:docMk/>
            <pc:sldMk cId="3694012452" sldId="288"/>
            <ac:spMk id="7" creationId="{379F4A1C-A9C9-BB04-6EC4-CE12CB30DC49}"/>
          </ac:spMkLst>
        </pc:spChg>
        <pc:spChg chg="add mod">
          <ac:chgData name="Shahbaz Chaudhary" userId="fef21e47db54da50" providerId="LiveId" clId="{C15ECEE5-C388-4A60-B2AC-11301F40A6E8}" dt="2024-02-21T05:20:12.246" v="3874" actId="1076"/>
          <ac:spMkLst>
            <pc:docMk/>
            <pc:sldMk cId="3694012452" sldId="288"/>
            <ac:spMk id="8" creationId="{D83CDBE7-BE18-5FFD-4521-5724DE402F25}"/>
          </ac:spMkLst>
        </pc:spChg>
        <pc:spChg chg="add mod">
          <ac:chgData name="Shahbaz Chaudhary" userId="fef21e47db54da50" providerId="LiveId" clId="{C15ECEE5-C388-4A60-B2AC-11301F40A6E8}" dt="2024-02-21T05:21:06.472" v="3876" actId="1076"/>
          <ac:spMkLst>
            <pc:docMk/>
            <pc:sldMk cId="3694012452" sldId="288"/>
            <ac:spMk id="10" creationId="{1D2760AD-4F84-4AF7-FFA0-F1838E73C4E8}"/>
          </ac:spMkLst>
        </pc:spChg>
        <pc:picChg chg="del">
          <ac:chgData name="Shahbaz Chaudhary" userId="fef21e47db54da50" providerId="LiveId" clId="{C15ECEE5-C388-4A60-B2AC-11301F40A6E8}" dt="2024-02-21T05:05:32.364" v="3391" actId="478"/>
          <ac:picMkLst>
            <pc:docMk/>
            <pc:sldMk cId="3694012452" sldId="288"/>
            <ac:picMk id="5" creationId="{7A63CC3C-004E-94DF-7239-B8EB3446CDCB}"/>
          </ac:picMkLst>
        </pc:picChg>
      </pc:sldChg>
      <pc:sldChg chg="modSp add mod ord">
        <pc:chgData name="Shahbaz Chaudhary" userId="fef21e47db54da50" providerId="LiveId" clId="{C15ECEE5-C388-4A60-B2AC-11301F40A6E8}" dt="2024-02-21T18:37:02.616" v="4188" actId="20577"/>
        <pc:sldMkLst>
          <pc:docMk/>
          <pc:sldMk cId="3679504655" sldId="289"/>
        </pc:sldMkLst>
        <pc:spChg chg="mod">
          <ac:chgData name="Shahbaz Chaudhary" userId="fef21e47db54da50" providerId="LiveId" clId="{C15ECEE5-C388-4A60-B2AC-11301F40A6E8}" dt="2024-02-21T18:37:02.616" v="4188" actId="20577"/>
          <ac:spMkLst>
            <pc:docMk/>
            <pc:sldMk cId="3679504655" sldId="289"/>
            <ac:spMk id="2" creationId="{305A5D1F-AE43-9FCE-AB48-CD5B0ADB128D}"/>
          </ac:spMkLst>
        </pc:spChg>
      </pc:sldChg>
      <pc:sldChg chg="addSp modSp new mod">
        <pc:chgData name="Shahbaz Chaudhary" userId="fef21e47db54da50" providerId="LiveId" clId="{C15ECEE5-C388-4A60-B2AC-11301F40A6E8}" dt="2024-02-21T18:50:08.810" v="5319" actId="1076"/>
        <pc:sldMkLst>
          <pc:docMk/>
          <pc:sldMk cId="2497241796" sldId="290"/>
        </pc:sldMkLst>
        <pc:spChg chg="mod">
          <ac:chgData name="Shahbaz Chaudhary" userId="fef21e47db54da50" providerId="LiveId" clId="{C15ECEE5-C388-4A60-B2AC-11301F40A6E8}" dt="2024-02-21T18:46:44.127" v="4827" actId="20577"/>
          <ac:spMkLst>
            <pc:docMk/>
            <pc:sldMk cId="2497241796" sldId="290"/>
            <ac:spMk id="2" creationId="{CD3E74F8-830D-48A3-B7A4-8B1774E4A229}"/>
          </ac:spMkLst>
        </pc:spChg>
        <pc:spChg chg="add mod">
          <ac:chgData name="Shahbaz Chaudhary" userId="fef21e47db54da50" providerId="LiveId" clId="{C15ECEE5-C388-4A60-B2AC-11301F40A6E8}" dt="2024-02-21T18:48:01.513" v="4999" actId="20577"/>
          <ac:spMkLst>
            <pc:docMk/>
            <pc:sldMk cId="2497241796" sldId="290"/>
            <ac:spMk id="3" creationId="{23EC99F1-A6CC-9861-B498-DA7F901511E6}"/>
          </ac:spMkLst>
        </pc:spChg>
        <pc:spChg chg="add mod">
          <ac:chgData name="Shahbaz Chaudhary" userId="fef21e47db54da50" providerId="LiveId" clId="{C15ECEE5-C388-4A60-B2AC-11301F40A6E8}" dt="2024-02-21T18:50:08.810" v="5319" actId="1076"/>
          <ac:spMkLst>
            <pc:docMk/>
            <pc:sldMk cId="2497241796" sldId="290"/>
            <ac:spMk id="5" creationId="{0850CF86-4C94-5DE9-6075-CBBAED75B560}"/>
          </ac:spMkLst>
        </pc:spChg>
        <pc:picChg chg="add mod">
          <ac:chgData name="Shahbaz Chaudhary" userId="fef21e47db54da50" providerId="LiveId" clId="{C15ECEE5-C388-4A60-B2AC-11301F40A6E8}" dt="2024-02-21T18:43:10.085" v="4265" actId="14861"/>
          <ac:picMkLst>
            <pc:docMk/>
            <pc:sldMk cId="2497241796" sldId="290"/>
            <ac:picMk id="3074" creationId="{5C9A5E85-651B-FACE-E243-238FC7D66306}"/>
          </ac:picMkLst>
        </pc:picChg>
      </pc:sldChg>
      <pc:sldChg chg="addSp delSp modSp add mod">
        <pc:chgData name="Shahbaz Chaudhary" userId="fef21e47db54da50" providerId="LiveId" clId="{C15ECEE5-C388-4A60-B2AC-11301F40A6E8}" dt="2024-02-21T18:52:37.195" v="5328" actId="14100"/>
        <pc:sldMkLst>
          <pc:docMk/>
          <pc:sldMk cId="1983410026" sldId="291"/>
        </pc:sldMkLst>
        <pc:spChg chg="mod">
          <ac:chgData name="Shahbaz Chaudhary" userId="fef21e47db54da50" providerId="LiveId" clId="{C15ECEE5-C388-4A60-B2AC-11301F40A6E8}" dt="2024-02-21T18:47:06.469" v="4879" actId="20577"/>
          <ac:spMkLst>
            <pc:docMk/>
            <pc:sldMk cId="1983410026" sldId="291"/>
            <ac:spMk id="2" creationId="{CD3E74F8-830D-48A3-B7A4-8B1774E4A229}"/>
          </ac:spMkLst>
        </pc:spChg>
        <pc:spChg chg="mod">
          <ac:chgData name="Shahbaz Chaudhary" userId="fef21e47db54da50" providerId="LiveId" clId="{C15ECEE5-C388-4A60-B2AC-11301F40A6E8}" dt="2024-02-21T18:49:16.379" v="5313" actId="20577"/>
          <ac:spMkLst>
            <pc:docMk/>
            <pc:sldMk cId="1983410026" sldId="291"/>
            <ac:spMk id="3" creationId="{23EC99F1-A6CC-9861-B498-DA7F901511E6}"/>
          </ac:spMkLst>
        </pc:spChg>
        <pc:spChg chg="add mod">
          <ac:chgData name="Shahbaz Chaudhary" userId="fef21e47db54da50" providerId="LiveId" clId="{C15ECEE5-C388-4A60-B2AC-11301F40A6E8}" dt="2024-02-21T18:52:37.195" v="5328" actId="14100"/>
          <ac:spMkLst>
            <pc:docMk/>
            <pc:sldMk cId="1983410026" sldId="291"/>
            <ac:spMk id="6" creationId="{8C3879F5-9901-6F78-8E9C-805AF52DA40E}"/>
          </ac:spMkLst>
        </pc:spChg>
        <pc:picChg chg="add mod">
          <ac:chgData name="Shahbaz Chaudhary" userId="fef21e47db54da50" providerId="LiveId" clId="{C15ECEE5-C388-4A60-B2AC-11301F40A6E8}" dt="2024-02-21T18:52:09.259" v="5325" actId="14861"/>
          <ac:picMkLst>
            <pc:docMk/>
            <pc:sldMk cId="1983410026" sldId="291"/>
            <ac:picMk id="5" creationId="{AB7C7E07-D645-FCCD-8331-DC5859A02A8E}"/>
          </ac:picMkLst>
        </pc:picChg>
        <pc:picChg chg="del">
          <ac:chgData name="Shahbaz Chaudhary" userId="fef21e47db54da50" providerId="LiveId" clId="{C15ECEE5-C388-4A60-B2AC-11301F40A6E8}" dt="2024-02-21T18:51:55.236" v="5320" actId="478"/>
          <ac:picMkLst>
            <pc:docMk/>
            <pc:sldMk cId="1983410026" sldId="291"/>
            <ac:picMk id="3074" creationId="{5C9A5E85-651B-FACE-E243-238FC7D66306}"/>
          </ac:picMkLst>
        </pc:picChg>
      </pc:sldChg>
      <pc:sldChg chg="addSp delSp modSp add mod">
        <pc:chgData name="Shahbaz Chaudhary" userId="fef21e47db54da50" providerId="LiveId" clId="{C15ECEE5-C388-4A60-B2AC-11301F40A6E8}" dt="2024-02-23T03:19:29.353" v="8145" actId="478"/>
        <pc:sldMkLst>
          <pc:docMk/>
          <pc:sldMk cId="4276570882" sldId="292"/>
        </pc:sldMkLst>
        <pc:spChg chg="mod">
          <ac:chgData name="Shahbaz Chaudhary" userId="fef21e47db54da50" providerId="LiveId" clId="{C15ECEE5-C388-4A60-B2AC-11301F40A6E8}" dt="2024-02-21T18:53:32.629" v="5372" actId="20577"/>
          <ac:spMkLst>
            <pc:docMk/>
            <pc:sldMk cId="4276570882" sldId="292"/>
            <ac:spMk id="2" creationId="{CD3E74F8-830D-48A3-B7A4-8B1774E4A229}"/>
          </ac:spMkLst>
        </pc:spChg>
        <pc:spChg chg="mod">
          <ac:chgData name="Shahbaz Chaudhary" userId="fef21e47db54da50" providerId="LiveId" clId="{C15ECEE5-C388-4A60-B2AC-11301F40A6E8}" dt="2024-02-21T18:55:25.652" v="5806" actId="20577"/>
          <ac:spMkLst>
            <pc:docMk/>
            <pc:sldMk cId="4276570882" sldId="292"/>
            <ac:spMk id="3" creationId="{23EC99F1-A6CC-9861-B498-DA7F901511E6}"/>
          </ac:spMkLst>
        </pc:spChg>
        <pc:spChg chg="del">
          <ac:chgData name="Shahbaz Chaudhary" userId="fef21e47db54da50" providerId="LiveId" clId="{C15ECEE5-C388-4A60-B2AC-11301F40A6E8}" dt="2024-02-23T03:19:29.353" v="8145" actId="478"/>
          <ac:spMkLst>
            <pc:docMk/>
            <pc:sldMk cId="4276570882" sldId="292"/>
            <ac:spMk id="6" creationId="{8C3879F5-9901-6F78-8E9C-805AF52DA40E}"/>
          </ac:spMkLst>
        </pc:spChg>
        <pc:picChg chg="del">
          <ac:chgData name="Shahbaz Chaudhary" userId="fef21e47db54da50" providerId="LiveId" clId="{C15ECEE5-C388-4A60-B2AC-11301F40A6E8}" dt="2024-02-21T18:57:38.276" v="5807" actId="478"/>
          <ac:picMkLst>
            <pc:docMk/>
            <pc:sldMk cId="4276570882" sldId="292"/>
            <ac:picMk id="5" creationId="{AB7C7E07-D645-FCCD-8331-DC5859A02A8E}"/>
          </ac:picMkLst>
        </pc:picChg>
        <pc:picChg chg="add mod">
          <ac:chgData name="Shahbaz Chaudhary" userId="fef21e47db54da50" providerId="LiveId" clId="{C15ECEE5-C388-4A60-B2AC-11301F40A6E8}" dt="2024-02-23T01:54:23.455" v="6220" actId="14861"/>
          <ac:picMkLst>
            <pc:docMk/>
            <pc:sldMk cId="4276570882" sldId="292"/>
            <ac:picMk id="7" creationId="{2F1333C9-B008-2D15-A22A-0A4259877A1E}"/>
          </ac:picMkLst>
        </pc:picChg>
      </pc:sldChg>
      <pc:sldChg chg="addSp delSp modSp add mod">
        <pc:chgData name="Shahbaz Chaudhary" userId="fef21e47db54da50" providerId="LiveId" clId="{C15ECEE5-C388-4A60-B2AC-11301F40A6E8}" dt="2024-02-23T03:21:29.557" v="8359" actId="20577"/>
        <pc:sldMkLst>
          <pc:docMk/>
          <pc:sldMk cId="3336208690" sldId="293"/>
        </pc:sldMkLst>
        <pc:spChg chg="mod">
          <ac:chgData name="Shahbaz Chaudhary" userId="fef21e47db54da50" providerId="LiveId" clId="{C15ECEE5-C388-4A60-B2AC-11301F40A6E8}" dt="2024-02-23T03:21:29.557" v="8359" actId="20577"/>
          <ac:spMkLst>
            <pc:docMk/>
            <pc:sldMk cId="3336208690" sldId="293"/>
            <ac:spMk id="2" creationId="{CD3E74F8-830D-48A3-B7A4-8B1774E4A229}"/>
          </ac:spMkLst>
        </pc:spChg>
        <pc:spChg chg="del mod">
          <ac:chgData name="Shahbaz Chaudhary" userId="fef21e47db54da50" providerId="LiveId" clId="{C15ECEE5-C388-4A60-B2AC-11301F40A6E8}" dt="2024-02-23T01:33:21.256" v="5866" actId="478"/>
          <ac:spMkLst>
            <pc:docMk/>
            <pc:sldMk cId="3336208690" sldId="293"/>
            <ac:spMk id="3" creationId="{23EC99F1-A6CC-9861-B498-DA7F901511E6}"/>
          </ac:spMkLst>
        </pc:spChg>
        <pc:spChg chg="del">
          <ac:chgData name="Shahbaz Chaudhary" userId="fef21e47db54da50" providerId="LiveId" clId="{C15ECEE5-C388-4A60-B2AC-11301F40A6E8}" dt="2024-02-23T01:50:41.822" v="6181" actId="478"/>
          <ac:spMkLst>
            <pc:docMk/>
            <pc:sldMk cId="3336208690" sldId="293"/>
            <ac:spMk id="6" creationId="{8C3879F5-9901-6F78-8E9C-805AF52DA40E}"/>
          </ac:spMkLst>
        </pc:spChg>
        <pc:spChg chg="add mod">
          <ac:chgData name="Shahbaz Chaudhary" userId="fef21e47db54da50" providerId="LiveId" clId="{C15ECEE5-C388-4A60-B2AC-11301F40A6E8}" dt="2024-02-23T01:33:31.922" v="5904" actId="1037"/>
          <ac:spMkLst>
            <pc:docMk/>
            <pc:sldMk cId="3336208690" sldId="293"/>
            <ac:spMk id="10" creationId="{42BBB065-5F99-9BB4-3F68-6A29376F9E5F}"/>
          </ac:spMkLst>
        </pc:spChg>
        <pc:spChg chg="add mod">
          <ac:chgData name="Shahbaz Chaudhary" userId="fef21e47db54da50" providerId="LiveId" clId="{C15ECEE5-C388-4A60-B2AC-11301F40A6E8}" dt="2024-02-23T01:33:31.922" v="5904" actId="1037"/>
          <ac:spMkLst>
            <pc:docMk/>
            <pc:sldMk cId="3336208690" sldId="293"/>
            <ac:spMk id="11" creationId="{1A915BDC-E7B8-17BC-0ACE-74056C22F821}"/>
          </ac:spMkLst>
        </pc:spChg>
        <pc:picChg chg="add del mod">
          <ac:chgData name="Shahbaz Chaudhary" userId="fef21e47db54da50" providerId="LiveId" clId="{C15ECEE5-C388-4A60-B2AC-11301F40A6E8}" dt="2024-02-23T01:22:16.846" v="5817" actId="478"/>
          <ac:picMkLst>
            <pc:docMk/>
            <pc:sldMk cId="3336208690" sldId="293"/>
            <ac:picMk id="5" creationId="{DC1EB5C2-5A76-9F43-1F72-A69C201F2D41}"/>
          </ac:picMkLst>
        </pc:picChg>
        <pc:picChg chg="del">
          <ac:chgData name="Shahbaz Chaudhary" userId="fef21e47db54da50" providerId="LiveId" clId="{C15ECEE5-C388-4A60-B2AC-11301F40A6E8}" dt="2024-02-23T01:19:21.832" v="5811" actId="478"/>
          <ac:picMkLst>
            <pc:docMk/>
            <pc:sldMk cId="3336208690" sldId="293"/>
            <ac:picMk id="7" creationId="{2F1333C9-B008-2D15-A22A-0A4259877A1E}"/>
          </ac:picMkLst>
        </pc:picChg>
        <pc:picChg chg="add mod">
          <ac:chgData name="Shahbaz Chaudhary" userId="fef21e47db54da50" providerId="LiveId" clId="{C15ECEE5-C388-4A60-B2AC-11301F40A6E8}" dt="2024-02-23T01:54:29.177" v="6221" actId="14861"/>
          <ac:picMkLst>
            <pc:docMk/>
            <pc:sldMk cId="3336208690" sldId="293"/>
            <ac:picMk id="9" creationId="{BD89E371-4E5E-528E-287D-55BBA6B86185}"/>
          </ac:picMkLst>
        </pc:picChg>
      </pc:sldChg>
      <pc:sldChg chg="addSp delSp modSp add mod">
        <pc:chgData name="Shahbaz Chaudhary" userId="fef21e47db54da50" providerId="LiveId" clId="{C15ECEE5-C388-4A60-B2AC-11301F40A6E8}" dt="2024-02-23T03:21:38.251" v="8360"/>
        <pc:sldMkLst>
          <pc:docMk/>
          <pc:sldMk cId="3096362217" sldId="294"/>
        </pc:sldMkLst>
        <pc:spChg chg="mod">
          <ac:chgData name="Shahbaz Chaudhary" userId="fef21e47db54da50" providerId="LiveId" clId="{C15ECEE5-C388-4A60-B2AC-11301F40A6E8}" dt="2024-02-23T03:21:38.251" v="8360"/>
          <ac:spMkLst>
            <pc:docMk/>
            <pc:sldMk cId="3096362217" sldId="294"/>
            <ac:spMk id="2" creationId="{CD3E74F8-830D-48A3-B7A4-8B1774E4A229}"/>
          </ac:spMkLst>
        </pc:spChg>
        <pc:spChg chg="del">
          <ac:chgData name="Shahbaz Chaudhary" userId="fef21e47db54da50" providerId="LiveId" clId="{C15ECEE5-C388-4A60-B2AC-11301F40A6E8}" dt="2024-02-23T01:33:54.343" v="5905" actId="478"/>
          <ac:spMkLst>
            <pc:docMk/>
            <pc:sldMk cId="3096362217" sldId="294"/>
            <ac:spMk id="3" creationId="{23EC99F1-A6CC-9861-B498-DA7F901511E6}"/>
          </ac:spMkLst>
        </pc:spChg>
        <pc:spChg chg="del">
          <ac:chgData name="Shahbaz Chaudhary" userId="fef21e47db54da50" providerId="LiveId" clId="{C15ECEE5-C388-4A60-B2AC-11301F40A6E8}" dt="2024-02-23T01:50:45.683" v="6182" actId="478"/>
          <ac:spMkLst>
            <pc:docMk/>
            <pc:sldMk cId="3096362217" sldId="294"/>
            <ac:spMk id="6" creationId="{8C3879F5-9901-6F78-8E9C-805AF52DA40E}"/>
          </ac:spMkLst>
        </pc:spChg>
        <pc:spChg chg="del">
          <ac:chgData name="Shahbaz Chaudhary" userId="fef21e47db54da50" providerId="LiveId" clId="{C15ECEE5-C388-4A60-B2AC-11301F40A6E8}" dt="2024-02-23T01:32:57.736" v="5862" actId="478"/>
          <ac:spMkLst>
            <pc:docMk/>
            <pc:sldMk cId="3096362217" sldId="294"/>
            <ac:spMk id="10" creationId="{42BBB065-5F99-9BB4-3F68-6A29376F9E5F}"/>
          </ac:spMkLst>
        </pc:spChg>
        <pc:spChg chg="del">
          <ac:chgData name="Shahbaz Chaudhary" userId="fef21e47db54da50" providerId="LiveId" clId="{C15ECEE5-C388-4A60-B2AC-11301F40A6E8}" dt="2024-02-23T01:32:59.008" v="5863" actId="478"/>
          <ac:spMkLst>
            <pc:docMk/>
            <pc:sldMk cId="3096362217" sldId="294"/>
            <ac:spMk id="11" creationId="{1A915BDC-E7B8-17BC-0ACE-74056C22F821}"/>
          </ac:spMkLst>
        </pc:spChg>
        <pc:picChg chg="add mod">
          <ac:chgData name="Shahbaz Chaudhary" userId="fef21e47db54da50" providerId="LiveId" clId="{C15ECEE5-C388-4A60-B2AC-11301F40A6E8}" dt="2024-02-23T01:54:37.690" v="6222" actId="14861"/>
          <ac:picMkLst>
            <pc:docMk/>
            <pc:sldMk cId="3096362217" sldId="294"/>
            <ac:picMk id="5" creationId="{14BC39DA-0BB0-76A8-CEB8-91D79D07FBAD}"/>
          </ac:picMkLst>
        </pc:picChg>
        <pc:picChg chg="del">
          <ac:chgData name="Shahbaz Chaudhary" userId="fef21e47db54da50" providerId="LiveId" clId="{C15ECEE5-C388-4A60-B2AC-11301F40A6E8}" dt="2024-02-23T01:32:55.983" v="5861" actId="478"/>
          <ac:picMkLst>
            <pc:docMk/>
            <pc:sldMk cId="3096362217" sldId="294"/>
            <ac:picMk id="9" creationId="{BD89E371-4E5E-528E-287D-55BBA6B86185}"/>
          </ac:picMkLst>
        </pc:picChg>
      </pc:sldChg>
      <pc:sldChg chg="addSp delSp modSp add mod">
        <pc:chgData name="Shahbaz Chaudhary" userId="fef21e47db54da50" providerId="LiveId" clId="{C15ECEE5-C388-4A60-B2AC-11301F40A6E8}" dt="2024-02-23T01:50:50.189" v="6183" actId="478"/>
        <pc:sldMkLst>
          <pc:docMk/>
          <pc:sldMk cId="2774312969" sldId="295"/>
        </pc:sldMkLst>
        <pc:spChg chg="mod">
          <ac:chgData name="Shahbaz Chaudhary" userId="fef21e47db54da50" providerId="LiveId" clId="{C15ECEE5-C388-4A60-B2AC-11301F40A6E8}" dt="2024-02-23T01:35:08.516" v="5935" actId="20577"/>
          <ac:spMkLst>
            <pc:docMk/>
            <pc:sldMk cId="2774312969" sldId="295"/>
            <ac:spMk id="2" creationId="{CD3E74F8-830D-48A3-B7A4-8B1774E4A229}"/>
          </ac:spMkLst>
        </pc:spChg>
        <pc:spChg chg="add mod">
          <ac:chgData name="Shahbaz Chaudhary" userId="fef21e47db54da50" providerId="LiveId" clId="{C15ECEE5-C388-4A60-B2AC-11301F40A6E8}" dt="2024-02-23T01:41:27.881" v="6177" actId="20577"/>
          <ac:spMkLst>
            <pc:docMk/>
            <pc:sldMk cId="2774312969" sldId="295"/>
            <ac:spMk id="3" creationId="{2573D2B9-B900-7AA0-A76B-3CF6FD5F0B86}"/>
          </ac:spMkLst>
        </pc:spChg>
        <pc:spChg chg="add mod">
          <ac:chgData name="Shahbaz Chaudhary" userId="fef21e47db54da50" providerId="LiveId" clId="{C15ECEE5-C388-4A60-B2AC-11301F40A6E8}" dt="2024-02-23T01:41:58.252" v="6180" actId="20577"/>
          <ac:spMkLst>
            <pc:docMk/>
            <pc:sldMk cId="2774312969" sldId="295"/>
            <ac:spMk id="4" creationId="{334E6C6F-8923-B898-3B37-08523D66C089}"/>
          </ac:spMkLst>
        </pc:spChg>
        <pc:spChg chg="del">
          <ac:chgData name="Shahbaz Chaudhary" userId="fef21e47db54da50" providerId="LiveId" clId="{C15ECEE5-C388-4A60-B2AC-11301F40A6E8}" dt="2024-02-23T01:50:50.189" v="6183" actId="478"/>
          <ac:spMkLst>
            <pc:docMk/>
            <pc:sldMk cId="2774312969" sldId="295"/>
            <ac:spMk id="6" creationId="{8C3879F5-9901-6F78-8E9C-805AF52DA40E}"/>
          </ac:spMkLst>
        </pc:spChg>
        <pc:picChg chg="del">
          <ac:chgData name="Shahbaz Chaudhary" userId="fef21e47db54da50" providerId="LiveId" clId="{C15ECEE5-C388-4A60-B2AC-11301F40A6E8}" dt="2024-02-23T01:35:12.258" v="5936" actId="478"/>
          <ac:picMkLst>
            <pc:docMk/>
            <pc:sldMk cId="2774312969" sldId="295"/>
            <ac:picMk id="5" creationId="{14BC39DA-0BB0-76A8-CEB8-91D79D07FBAD}"/>
          </ac:picMkLst>
        </pc:picChg>
      </pc:sldChg>
      <pc:sldChg chg="addSp delSp modSp add mod">
        <pc:chgData name="Shahbaz Chaudhary" userId="fef21e47db54da50" providerId="LiveId" clId="{C15ECEE5-C388-4A60-B2AC-11301F40A6E8}" dt="2024-02-23T02:02:18.157" v="6495" actId="1035"/>
        <pc:sldMkLst>
          <pc:docMk/>
          <pc:sldMk cId="2468043768" sldId="296"/>
        </pc:sldMkLst>
        <pc:spChg chg="mod">
          <ac:chgData name="Shahbaz Chaudhary" userId="fef21e47db54da50" providerId="LiveId" clId="{C15ECEE5-C388-4A60-B2AC-11301F40A6E8}" dt="2024-02-23T01:57:22.930" v="6228" actId="1076"/>
          <ac:spMkLst>
            <pc:docMk/>
            <pc:sldMk cId="2468043768" sldId="296"/>
            <ac:spMk id="2" creationId="{CD3E74F8-830D-48A3-B7A4-8B1774E4A229}"/>
          </ac:spMkLst>
        </pc:spChg>
        <pc:spChg chg="mod">
          <ac:chgData name="Shahbaz Chaudhary" userId="fef21e47db54da50" providerId="LiveId" clId="{C15ECEE5-C388-4A60-B2AC-11301F40A6E8}" dt="2024-02-23T02:02:18.157" v="6495" actId="1035"/>
          <ac:spMkLst>
            <pc:docMk/>
            <pc:sldMk cId="2468043768" sldId="296"/>
            <ac:spMk id="3" creationId="{2573D2B9-B900-7AA0-A76B-3CF6FD5F0B86}"/>
          </ac:spMkLst>
        </pc:spChg>
        <pc:spChg chg="del">
          <ac:chgData name="Shahbaz Chaudhary" userId="fef21e47db54da50" providerId="LiveId" clId="{C15ECEE5-C388-4A60-B2AC-11301F40A6E8}" dt="2024-02-23T01:52:22.463" v="6212" actId="478"/>
          <ac:spMkLst>
            <pc:docMk/>
            <pc:sldMk cId="2468043768" sldId="296"/>
            <ac:spMk id="4" creationId="{334E6C6F-8923-B898-3B37-08523D66C089}"/>
          </ac:spMkLst>
        </pc:spChg>
        <pc:picChg chg="add mod">
          <ac:chgData name="Shahbaz Chaudhary" userId="fef21e47db54da50" providerId="LiveId" clId="{C15ECEE5-C388-4A60-B2AC-11301F40A6E8}" dt="2024-02-23T01:58:48.515" v="6359" actId="1076"/>
          <ac:picMkLst>
            <pc:docMk/>
            <pc:sldMk cId="2468043768" sldId="296"/>
            <ac:picMk id="6" creationId="{EFA72950-B51D-8A4A-D7A0-13048B4B6C68}"/>
          </ac:picMkLst>
        </pc:picChg>
        <pc:picChg chg="add del mod">
          <ac:chgData name="Shahbaz Chaudhary" userId="fef21e47db54da50" providerId="LiveId" clId="{C15ECEE5-C388-4A60-B2AC-11301F40A6E8}" dt="2024-02-23T01:58:12.438" v="6293" actId="478"/>
          <ac:picMkLst>
            <pc:docMk/>
            <pc:sldMk cId="2468043768" sldId="296"/>
            <ac:picMk id="8" creationId="{C7B12DFB-735C-62F9-EF64-5A1528084D52}"/>
          </ac:picMkLst>
        </pc:picChg>
      </pc:sldChg>
      <pc:sldChg chg="addSp delSp modSp add mod ord">
        <pc:chgData name="Shahbaz Chaudhary" userId="fef21e47db54da50" providerId="LiveId" clId="{C15ECEE5-C388-4A60-B2AC-11301F40A6E8}" dt="2024-02-23T02:53:03.227" v="7014" actId="20577"/>
        <pc:sldMkLst>
          <pc:docMk/>
          <pc:sldMk cId="2822000121" sldId="297"/>
        </pc:sldMkLst>
        <pc:spChg chg="mod">
          <ac:chgData name="Shahbaz Chaudhary" userId="fef21e47db54da50" providerId="LiveId" clId="{C15ECEE5-C388-4A60-B2AC-11301F40A6E8}" dt="2024-02-23T02:04:23.419" v="6546" actId="947"/>
          <ac:spMkLst>
            <pc:docMk/>
            <pc:sldMk cId="2822000121" sldId="297"/>
            <ac:spMk id="2" creationId="{820EBDA9-2AE8-407D-53DA-563F747F4A91}"/>
          </ac:spMkLst>
        </pc:spChg>
        <pc:spChg chg="del">
          <ac:chgData name="Shahbaz Chaudhary" userId="fef21e47db54da50" providerId="LiveId" clId="{C15ECEE5-C388-4A60-B2AC-11301F40A6E8}" dt="2024-02-23T02:04:36.114" v="6547" actId="478"/>
          <ac:spMkLst>
            <pc:docMk/>
            <pc:sldMk cId="2822000121" sldId="297"/>
            <ac:spMk id="3" creationId="{E09D31C2-E154-E658-FCEC-1577CCD99A5C}"/>
          </ac:spMkLst>
        </pc:spChg>
        <pc:spChg chg="add del mod">
          <ac:chgData name="Shahbaz Chaudhary" userId="fef21e47db54da50" providerId="LiveId" clId="{C15ECEE5-C388-4A60-B2AC-11301F40A6E8}" dt="2024-02-23T02:04:48.403" v="6548" actId="478"/>
          <ac:spMkLst>
            <pc:docMk/>
            <pc:sldMk cId="2822000121" sldId="297"/>
            <ac:spMk id="5" creationId="{997B782B-1C3E-DA20-895A-C71D4969139D}"/>
          </ac:spMkLst>
        </pc:spChg>
        <pc:spChg chg="add mod">
          <ac:chgData name="Shahbaz Chaudhary" userId="fef21e47db54da50" providerId="LiveId" clId="{C15ECEE5-C388-4A60-B2AC-11301F40A6E8}" dt="2024-02-23T02:53:03.227" v="7014" actId="20577"/>
          <ac:spMkLst>
            <pc:docMk/>
            <pc:sldMk cId="2822000121" sldId="297"/>
            <ac:spMk id="6" creationId="{5A04F7D7-8F46-EE6E-8B3B-8BD471E2C1B2}"/>
          </ac:spMkLst>
        </pc:spChg>
        <pc:picChg chg="add del mod">
          <ac:chgData name="Shahbaz Chaudhary" userId="fef21e47db54da50" providerId="LiveId" clId="{C15ECEE5-C388-4A60-B2AC-11301F40A6E8}" dt="2024-02-23T02:50:09.784" v="6924" actId="478"/>
          <ac:picMkLst>
            <pc:docMk/>
            <pc:sldMk cId="2822000121" sldId="297"/>
            <ac:picMk id="8" creationId="{02B81B2C-8AE9-3B64-18D8-92ECAAF1488D}"/>
          </ac:picMkLst>
        </pc:picChg>
        <pc:picChg chg="add del mod">
          <ac:chgData name="Shahbaz Chaudhary" userId="fef21e47db54da50" providerId="LiveId" clId="{C15ECEE5-C388-4A60-B2AC-11301F40A6E8}" dt="2024-02-23T02:50:10.660" v="6925" actId="478"/>
          <ac:picMkLst>
            <pc:docMk/>
            <pc:sldMk cId="2822000121" sldId="297"/>
            <ac:picMk id="10" creationId="{988CAFC1-6D82-89A4-9DFC-DFEC6D5FE4A8}"/>
          </ac:picMkLst>
        </pc:picChg>
        <pc:picChg chg="add del mod">
          <ac:chgData name="Shahbaz Chaudhary" userId="fef21e47db54da50" providerId="LiveId" clId="{C15ECEE5-C388-4A60-B2AC-11301F40A6E8}" dt="2024-02-23T02:50:12.114" v="6926" actId="478"/>
          <ac:picMkLst>
            <pc:docMk/>
            <pc:sldMk cId="2822000121" sldId="297"/>
            <ac:picMk id="12" creationId="{FA9035B6-9B94-2046-B671-9DE661F18D53}"/>
          </ac:picMkLst>
        </pc:picChg>
        <pc:picChg chg="add mod">
          <ac:chgData name="Shahbaz Chaudhary" userId="fef21e47db54da50" providerId="LiveId" clId="{C15ECEE5-C388-4A60-B2AC-11301F40A6E8}" dt="2024-02-23T02:52:25.837" v="6985" actId="14100"/>
          <ac:picMkLst>
            <pc:docMk/>
            <pc:sldMk cId="2822000121" sldId="297"/>
            <ac:picMk id="14" creationId="{74BC8B03-E500-BE8E-8DA7-49C7C5C484C5}"/>
          </ac:picMkLst>
        </pc:picChg>
        <pc:picChg chg="add mod">
          <ac:chgData name="Shahbaz Chaudhary" userId="fef21e47db54da50" providerId="LiveId" clId="{C15ECEE5-C388-4A60-B2AC-11301F40A6E8}" dt="2024-02-23T02:52:25.837" v="6985" actId="14100"/>
          <ac:picMkLst>
            <pc:docMk/>
            <pc:sldMk cId="2822000121" sldId="297"/>
            <ac:picMk id="16" creationId="{A2787362-9E27-B394-BFC1-4C94ADEF5859}"/>
          </ac:picMkLst>
        </pc:picChg>
      </pc:sldChg>
      <pc:sldChg chg="delSp modSp add mod">
        <pc:chgData name="Shahbaz Chaudhary" userId="fef21e47db54da50" providerId="LiveId" clId="{C15ECEE5-C388-4A60-B2AC-11301F40A6E8}" dt="2024-02-23T02:01:46.304" v="6485" actId="1035"/>
        <pc:sldMkLst>
          <pc:docMk/>
          <pc:sldMk cId="4135973341" sldId="298"/>
        </pc:sldMkLst>
        <pc:spChg chg="mod">
          <ac:chgData name="Shahbaz Chaudhary" userId="fef21e47db54da50" providerId="LiveId" clId="{C15ECEE5-C388-4A60-B2AC-11301F40A6E8}" dt="2024-02-23T02:01:46.304" v="6485" actId="1035"/>
          <ac:spMkLst>
            <pc:docMk/>
            <pc:sldMk cId="4135973341" sldId="298"/>
            <ac:spMk id="3" creationId="{2573D2B9-B900-7AA0-A76B-3CF6FD5F0B86}"/>
          </ac:spMkLst>
        </pc:spChg>
        <pc:picChg chg="del">
          <ac:chgData name="Shahbaz Chaudhary" userId="fef21e47db54da50" providerId="LiveId" clId="{C15ECEE5-C388-4A60-B2AC-11301F40A6E8}" dt="2024-02-23T01:59:24.920" v="6363" actId="478"/>
          <ac:picMkLst>
            <pc:docMk/>
            <pc:sldMk cId="4135973341" sldId="298"/>
            <ac:picMk id="6" creationId="{EFA72950-B51D-8A4A-D7A0-13048B4B6C68}"/>
          </ac:picMkLst>
        </pc:picChg>
        <pc:picChg chg="mod">
          <ac:chgData name="Shahbaz Chaudhary" userId="fef21e47db54da50" providerId="LiveId" clId="{C15ECEE5-C388-4A60-B2AC-11301F40A6E8}" dt="2024-02-23T01:59:42.455" v="6367" actId="1076"/>
          <ac:picMkLst>
            <pc:docMk/>
            <pc:sldMk cId="4135973341" sldId="298"/>
            <ac:picMk id="8" creationId="{C7B12DFB-735C-62F9-EF64-5A1528084D52}"/>
          </ac:picMkLst>
        </pc:picChg>
      </pc:sldChg>
      <pc:sldChg chg="modSp add del mod">
        <pc:chgData name="Shahbaz Chaudhary" userId="fef21e47db54da50" providerId="LiveId" clId="{C15ECEE5-C388-4A60-B2AC-11301F40A6E8}" dt="2024-02-23T03:36:32.764" v="8545" actId="2696"/>
        <pc:sldMkLst>
          <pc:docMk/>
          <pc:sldMk cId="636517246" sldId="299"/>
        </pc:sldMkLst>
        <pc:spChg chg="mod">
          <ac:chgData name="Shahbaz Chaudhary" userId="fef21e47db54da50" providerId="LiveId" clId="{C15ECEE5-C388-4A60-B2AC-11301F40A6E8}" dt="2024-02-23T02:00:52.420" v="6461" actId="20577"/>
          <ac:spMkLst>
            <pc:docMk/>
            <pc:sldMk cId="636517246" sldId="299"/>
            <ac:spMk id="2" creationId="{820EBDA9-2AE8-407D-53DA-563F747F4A91}"/>
          </ac:spMkLst>
        </pc:spChg>
      </pc:sldChg>
      <pc:sldChg chg="addSp delSp modSp add mod ord">
        <pc:chgData name="Shahbaz Chaudhary" userId="fef21e47db54da50" providerId="LiveId" clId="{C15ECEE5-C388-4A60-B2AC-11301F40A6E8}" dt="2024-02-23T03:00:31.987" v="7195" actId="1076"/>
        <pc:sldMkLst>
          <pc:docMk/>
          <pc:sldMk cId="1769596272" sldId="300"/>
        </pc:sldMkLst>
        <pc:spChg chg="add mod">
          <ac:chgData name="Shahbaz Chaudhary" userId="fef21e47db54da50" providerId="LiveId" clId="{C15ECEE5-C388-4A60-B2AC-11301F40A6E8}" dt="2024-02-23T02:56:08.332" v="7072" actId="207"/>
          <ac:spMkLst>
            <pc:docMk/>
            <pc:sldMk cId="1769596272" sldId="300"/>
            <ac:spMk id="4" creationId="{C2089272-BE0C-DFB5-A706-5E2C8C19DEBF}"/>
          </ac:spMkLst>
        </pc:spChg>
        <pc:spChg chg="add mod">
          <ac:chgData name="Shahbaz Chaudhary" userId="fef21e47db54da50" providerId="LiveId" clId="{C15ECEE5-C388-4A60-B2AC-11301F40A6E8}" dt="2024-02-23T02:54:10.043" v="7051" actId="1076"/>
          <ac:spMkLst>
            <pc:docMk/>
            <pc:sldMk cId="1769596272" sldId="300"/>
            <ac:spMk id="5" creationId="{6C987436-EF00-3063-CA44-ACD910850631}"/>
          </ac:spMkLst>
        </pc:spChg>
        <pc:spChg chg="mod">
          <ac:chgData name="Shahbaz Chaudhary" userId="fef21e47db54da50" providerId="LiveId" clId="{C15ECEE5-C388-4A60-B2AC-11301F40A6E8}" dt="2024-02-23T02:53:40.453" v="7028" actId="113"/>
          <ac:spMkLst>
            <pc:docMk/>
            <pc:sldMk cId="1769596272" sldId="300"/>
            <ac:spMk id="6" creationId="{5A04F7D7-8F46-EE6E-8B3B-8BD471E2C1B2}"/>
          </ac:spMkLst>
        </pc:spChg>
        <pc:spChg chg="add mod">
          <ac:chgData name="Shahbaz Chaudhary" userId="fef21e47db54da50" providerId="LiveId" clId="{C15ECEE5-C388-4A60-B2AC-11301F40A6E8}" dt="2024-02-23T02:54:10.043" v="7051" actId="1076"/>
          <ac:spMkLst>
            <pc:docMk/>
            <pc:sldMk cId="1769596272" sldId="300"/>
            <ac:spMk id="7" creationId="{23BB8F30-7C11-6F4F-1998-CC6A4CDC594D}"/>
          </ac:spMkLst>
        </pc:spChg>
        <pc:spChg chg="add mod">
          <ac:chgData name="Shahbaz Chaudhary" userId="fef21e47db54da50" providerId="LiveId" clId="{C15ECEE5-C388-4A60-B2AC-11301F40A6E8}" dt="2024-02-23T02:56:08.332" v="7072" actId="207"/>
          <ac:spMkLst>
            <pc:docMk/>
            <pc:sldMk cId="1769596272" sldId="300"/>
            <ac:spMk id="9" creationId="{58FE437C-48B0-737D-FA1E-85283CA2BA66}"/>
          </ac:spMkLst>
        </pc:spChg>
        <pc:spChg chg="add mod">
          <ac:chgData name="Shahbaz Chaudhary" userId="fef21e47db54da50" providerId="LiveId" clId="{C15ECEE5-C388-4A60-B2AC-11301F40A6E8}" dt="2024-02-23T02:56:08.332" v="7072" actId="207"/>
          <ac:spMkLst>
            <pc:docMk/>
            <pc:sldMk cId="1769596272" sldId="300"/>
            <ac:spMk id="11" creationId="{AA124758-17E4-BB45-C0DB-ECF8788C7B40}"/>
          </ac:spMkLst>
        </pc:spChg>
        <pc:spChg chg="add mod">
          <ac:chgData name="Shahbaz Chaudhary" userId="fef21e47db54da50" providerId="LiveId" clId="{C15ECEE5-C388-4A60-B2AC-11301F40A6E8}" dt="2024-02-23T02:56:58.071" v="7087" actId="207"/>
          <ac:spMkLst>
            <pc:docMk/>
            <pc:sldMk cId="1769596272" sldId="300"/>
            <ac:spMk id="15" creationId="{F760DD6A-B192-F174-C6D5-AFB38D636707}"/>
          </ac:spMkLst>
        </pc:spChg>
        <pc:spChg chg="add del mod">
          <ac:chgData name="Shahbaz Chaudhary" userId="fef21e47db54da50" providerId="LiveId" clId="{C15ECEE5-C388-4A60-B2AC-11301F40A6E8}" dt="2024-02-23T02:57:08.415" v="7090" actId="478"/>
          <ac:spMkLst>
            <pc:docMk/>
            <pc:sldMk cId="1769596272" sldId="300"/>
            <ac:spMk id="16" creationId="{838E5881-6B04-80DD-999D-8EC659EF65A6}"/>
          </ac:spMkLst>
        </pc:spChg>
        <pc:spChg chg="add mod">
          <ac:chgData name="Shahbaz Chaudhary" userId="fef21e47db54da50" providerId="LiveId" clId="{C15ECEE5-C388-4A60-B2AC-11301F40A6E8}" dt="2024-02-23T02:58:41.805" v="7123" actId="14100"/>
          <ac:spMkLst>
            <pc:docMk/>
            <pc:sldMk cId="1769596272" sldId="300"/>
            <ac:spMk id="18" creationId="{13D5E921-D5D3-FBA7-3C0F-A6CE48F7D3B4}"/>
          </ac:spMkLst>
        </pc:spChg>
        <pc:spChg chg="add mod">
          <ac:chgData name="Shahbaz Chaudhary" userId="fef21e47db54da50" providerId="LiveId" clId="{C15ECEE5-C388-4A60-B2AC-11301F40A6E8}" dt="2024-02-23T02:59:07.296" v="7137" actId="14100"/>
          <ac:spMkLst>
            <pc:docMk/>
            <pc:sldMk cId="1769596272" sldId="300"/>
            <ac:spMk id="19" creationId="{993DE560-8DE5-24CF-B885-B924763DCF52}"/>
          </ac:spMkLst>
        </pc:spChg>
        <pc:spChg chg="add mod">
          <ac:chgData name="Shahbaz Chaudhary" userId="fef21e47db54da50" providerId="LiveId" clId="{C15ECEE5-C388-4A60-B2AC-11301F40A6E8}" dt="2024-02-23T02:59:32.987" v="7144" actId="207"/>
          <ac:spMkLst>
            <pc:docMk/>
            <pc:sldMk cId="1769596272" sldId="300"/>
            <ac:spMk id="20" creationId="{FB212648-BF34-AEC4-63F7-0454DF720B54}"/>
          </ac:spMkLst>
        </pc:spChg>
        <pc:spChg chg="add mod">
          <ac:chgData name="Shahbaz Chaudhary" userId="fef21e47db54da50" providerId="LiveId" clId="{C15ECEE5-C388-4A60-B2AC-11301F40A6E8}" dt="2024-02-23T03:00:31.987" v="7195" actId="1076"/>
          <ac:spMkLst>
            <pc:docMk/>
            <pc:sldMk cId="1769596272" sldId="300"/>
            <ac:spMk id="21" creationId="{250CC919-5931-9458-0CC4-BD1C4B5ED8A2}"/>
          </ac:spMkLst>
        </pc:spChg>
        <pc:picChg chg="mod">
          <ac:chgData name="Shahbaz Chaudhary" userId="fef21e47db54da50" providerId="LiveId" clId="{C15ECEE5-C388-4A60-B2AC-11301F40A6E8}" dt="2024-02-23T02:54:02.755" v="7050" actId="1076"/>
          <ac:picMkLst>
            <pc:docMk/>
            <pc:sldMk cId="1769596272" sldId="300"/>
            <ac:picMk id="8" creationId="{02B81B2C-8AE9-3B64-18D8-92ECAAF1488D}"/>
          </ac:picMkLst>
        </pc:picChg>
        <pc:picChg chg="mod">
          <ac:chgData name="Shahbaz Chaudhary" userId="fef21e47db54da50" providerId="LiveId" clId="{C15ECEE5-C388-4A60-B2AC-11301F40A6E8}" dt="2024-02-23T02:54:02.755" v="7050" actId="1076"/>
          <ac:picMkLst>
            <pc:docMk/>
            <pc:sldMk cId="1769596272" sldId="300"/>
            <ac:picMk id="10" creationId="{988CAFC1-6D82-89A4-9DFC-DFEC6D5FE4A8}"/>
          </ac:picMkLst>
        </pc:picChg>
        <pc:picChg chg="mod">
          <ac:chgData name="Shahbaz Chaudhary" userId="fef21e47db54da50" providerId="LiveId" clId="{C15ECEE5-C388-4A60-B2AC-11301F40A6E8}" dt="2024-02-23T02:54:02.755" v="7050" actId="1076"/>
          <ac:picMkLst>
            <pc:docMk/>
            <pc:sldMk cId="1769596272" sldId="300"/>
            <ac:picMk id="12" creationId="{FA9035B6-9B94-2046-B671-9DE661F18D53}"/>
          </ac:picMkLst>
        </pc:picChg>
        <pc:picChg chg="del">
          <ac:chgData name="Shahbaz Chaudhary" userId="fef21e47db54da50" providerId="LiveId" clId="{C15ECEE5-C388-4A60-B2AC-11301F40A6E8}" dt="2024-02-23T02:45:18.484" v="6827" actId="478"/>
          <ac:picMkLst>
            <pc:docMk/>
            <pc:sldMk cId="1769596272" sldId="300"/>
            <ac:picMk id="14" creationId="{74BC8B03-E500-BE8E-8DA7-49C7C5C484C5}"/>
          </ac:picMkLst>
        </pc:picChg>
      </pc:sldChg>
      <pc:sldChg chg="delSp modSp add mod">
        <pc:chgData name="Shahbaz Chaudhary" userId="fef21e47db54da50" providerId="LiveId" clId="{C15ECEE5-C388-4A60-B2AC-11301F40A6E8}" dt="2024-02-23T03:11:48.457" v="8143" actId="255"/>
        <pc:sldMkLst>
          <pc:docMk/>
          <pc:sldMk cId="2870562491" sldId="301"/>
        </pc:sldMkLst>
        <pc:spChg chg="del">
          <ac:chgData name="Shahbaz Chaudhary" userId="fef21e47db54da50" providerId="LiveId" clId="{C15ECEE5-C388-4A60-B2AC-11301F40A6E8}" dt="2024-02-23T03:01:18.714" v="7197" actId="478"/>
          <ac:spMkLst>
            <pc:docMk/>
            <pc:sldMk cId="2870562491" sldId="301"/>
            <ac:spMk id="4" creationId="{C2089272-BE0C-DFB5-A706-5E2C8C19DEBF}"/>
          </ac:spMkLst>
        </pc:spChg>
        <pc:spChg chg="del">
          <ac:chgData name="Shahbaz Chaudhary" userId="fef21e47db54da50" providerId="LiveId" clId="{C15ECEE5-C388-4A60-B2AC-11301F40A6E8}" dt="2024-02-23T03:01:22.618" v="7198" actId="478"/>
          <ac:spMkLst>
            <pc:docMk/>
            <pc:sldMk cId="2870562491" sldId="301"/>
            <ac:spMk id="5" creationId="{6C987436-EF00-3063-CA44-ACD910850631}"/>
          </ac:spMkLst>
        </pc:spChg>
        <pc:spChg chg="mod">
          <ac:chgData name="Shahbaz Chaudhary" userId="fef21e47db54da50" providerId="LiveId" clId="{C15ECEE5-C388-4A60-B2AC-11301F40A6E8}" dt="2024-02-23T03:11:48.457" v="8143" actId="255"/>
          <ac:spMkLst>
            <pc:docMk/>
            <pc:sldMk cId="2870562491" sldId="301"/>
            <ac:spMk id="6" creationId="{5A04F7D7-8F46-EE6E-8B3B-8BD471E2C1B2}"/>
          </ac:spMkLst>
        </pc:spChg>
        <pc:spChg chg="del">
          <ac:chgData name="Shahbaz Chaudhary" userId="fef21e47db54da50" providerId="LiveId" clId="{C15ECEE5-C388-4A60-B2AC-11301F40A6E8}" dt="2024-02-23T03:01:22.618" v="7198" actId="478"/>
          <ac:spMkLst>
            <pc:docMk/>
            <pc:sldMk cId="2870562491" sldId="301"/>
            <ac:spMk id="7" creationId="{23BB8F30-7C11-6F4F-1998-CC6A4CDC594D}"/>
          </ac:spMkLst>
        </pc:spChg>
        <pc:spChg chg="del">
          <ac:chgData name="Shahbaz Chaudhary" userId="fef21e47db54da50" providerId="LiveId" clId="{C15ECEE5-C388-4A60-B2AC-11301F40A6E8}" dt="2024-02-23T03:01:18.714" v="7197" actId="478"/>
          <ac:spMkLst>
            <pc:docMk/>
            <pc:sldMk cId="2870562491" sldId="301"/>
            <ac:spMk id="9" creationId="{58FE437C-48B0-737D-FA1E-85283CA2BA66}"/>
          </ac:spMkLst>
        </pc:spChg>
        <pc:spChg chg="del">
          <ac:chgData name="Shahbaz Chaudhary" userId="fef21e47db54da50" providerId="LiveId" clId="{C15ECEE5-C388-4A60-B2AC-11301F40A6E8}" dt="2024-02-23T03:01:18.714" v="7197" actId="478"/>
          <ac:spMkLst>
            <pc:docMk/>
            <pc:sldMk cId="2870562491" sldId="301"/>
            <ac:spMk id="11" creationId="{AA124758-17E4-BB45-C0DB-ECF8788C7B40}"/>
          </ac:spMkLst>
        </pc:spChg>
        <pc:spChg chg="del">
          <ac:chgData name="Shahbaz Chaudhary" userId="fef21e47db54da50" providerId="LiveId" clId="{C15ECEE5-C388-4A60-B2AC-11301F40A6E8}" dt="2024-02-23T03:01:18.714" v="7197" actId="478"/>
          <ac:spMkLst>
            <pc:docMk/>
            <pc:sldMk cId="2870562491" sldId="301"/>
            <ac:spMk id="15" creationId="{F760DD6A-B192-F174-C6D5-AFB38D636707}"/>
          </ac:spMkLst>
        </pc:spChg>
        <pc:spChg chg="del">
          <ac:chgData name="Shahbaz Chaudhary" userId="fef21e47db54da50" providerId="LiveId" clId="{C15ECEE5-C388-4A60-B2AC-11301F40A6E8}" dt="2024-02-23T03:01:18.714" v="7197" actId="478"/>
          <ac:spMkLst>
            <pc:docMk/>
            <pc:sldMk cId="2870562491" sldId="301"/>
            <ac:spMk id="18" creationId="{13D5E921-D5D3-FBA7-3C0F-A6CE48F7D3B4}"/>
          </ac:spMkLst>
        </pc:spChg>
        <pc:spChg chg="del">
          <ac:chgData name="Shahbaz Chaudhary" userId="fef21e47db54da50" providerId="LiveId" clId="{C15ECEE5-C388-4A60-B2AC-11301F40A6E8}" dt="2024-02-23T03:01:18.714" v="7197" actId="478"/>
          <ac:spMkLst>
            <pc:docMk/>
            <pc:sldMk cId="2870562491" sldId="301"/>
            <ac:spMk id="19" creationId="{993DE560-8DE5-24CF-B885-B924763DCF52}"/>
          </ac:spMkLst>
        </pc:spChg>
        <pc:spChg chg="del">
          <ac:chgData name="Shahbaz Chaudhary" userId="fef21e47db54da50" providerId="LiveId" clId="{C15ECEE5-C388-4A60-B2AC-11301F40A6E8}" dt="2024-02-23T03:01:18.714" v="7197" actId="478"/>
          <ac:spMkLst>
            <pc:docMk/>
            <pc:sldMk cId="2870562491" sldId="301"/>
            <ac:spMk id="20" creationId="{FB212648-BF34-AEC4-63F7-0454DF720B54}"/>
          </ac:spMkLst>
        </pc:spChg>
        <pc:spChg chg="del">
          <ac:chgData name="Shahbaz Chaudhary" userId="fef21e47db54da50" providerId="LiveId" clId="{C15ECEE5-C388-4A60-B2AC-11301F40A6E8}" dt="2024-02-23T03:01:18.714" v="7197" actId="478"/>
          <ac:spMkLst>
            <pc:docMk/>
            <pc:sldMk cId="2870562491" sldId="301"/>
            <ac:spMk id="21" creationId="{250CC919-5931-9458-0CC4-BD1C4B5ED8A2}"/>
          </ac:spMkLst>
        </pc:spChg>
        <pc:picChg chg="del">
          <ac:chgData name="Shahbaz Chaudhary" userId="fef21e47db54da50" providerId="LiveId" clId="{C15ECEE5-C388-4A60-B2AC-11301F40A6E8}" dt="2024-02-23T03:01:18.714" v="7197" actId="478"/>
          <ac:picMkLst>
            <pc:docMk/>
            <pc:sldMk cId="2870562491" sldId="301"/>
            <ac:picMk id="8" creationId="{02B81B2C-8AE9-3B64-18D8-92ECAAF1488D}"/>
          </ac:picMkLst>
        </pc:picChg>
        <pc:picChg chg="del">
          <ac:chgData name="Shahbaz Chaudhary" userId="fef21e47db54da50" providerId="LiveId" clId="{C15ECEE5-C388-4A60-B2AC-11301F40A6E8}" dt="2024-02-23T03:01:18.714" v="7197" actId="478"/>
          <ac:picMkLst>
            <pc:docMk/>
            <pc:sldMk cId="2870562491" sldId="301"/>
            <ac:picMk id="10" creationId="{988CAFC1-6D82-89A4-9DFC-DFEC6D5FE4A8}"/>
          </ac:picMkLst>
        </pc:picChg>
        <pc:picChg chg="del">
          <ac:chgData name="Shahbaz Chaudhary" userId="fef21e47db54da50" providerId="LiveId" clId="{C15ECEE5-C388-4A60-B2AC-11301F40A6E8}" dt="2024-02-23T03:01:18.714" v="7197" actId="478"/>
          <ac:picMkLst>
            <pc:docMk/>
            <pc:sldMk cId="2870562491" sldId="301"/>
            <ac:picMk id="12" creationId="{FA9035B6-9B94-2046-B671-9DE661F18D53}"/>
          </ac:picMkLst>
        </pc:picChg>
      </pc:sldChg>
      <pc:sldChg chg="delSp modSp add mod">
        <pc:chgData name="Shahbaz Chaudhary" userId="fef21e47db54da50" providerId="LiveId" clId="{C15ECEE5-C388-4A60-B2AC-11301F40A6E8}" dt="2024-02-23T03:21:15.633" v="8349" actId="1076"/>
        <pc:sldMkLst>
          <pc:docMk/>
          <pc:sldMk cId="2631445205" sldId="302"/>
        </pc:sldMkLst>
        <pc:spChg chg="mod">
          <ac:chgData name="Shahbaz Chaudhary" userId="fef21e47db54da50" providerId="LiveId" clId="{C15ECEE5-C388-4A60-B2AC-11301F40A6E8}" dt="2024-02-23T03:21:15.633" v="8349" actId="1076"/>
          <ac:spMkLst>
            <pc:docMk/>
            <pc:sldMk cId="2631445205" sldId="302"/>
            <ac:spMk id="3" creationId="{23EC99F1-A6CC-9861-B498-DA7F901511E6}"/>
          </ac:spMkLst>
        </pc:spChg>
        <pc:spChg chg="del">
          <ac:chgData name="Shahbaz Chaudhary" userId="fef21e47db54da50" providerId="LiveId" clId="{C15ECEE5-C388-4A60-B2AC-11301F40A6E8}" dt="2024-02-23T03:19:33.394" v="8146" actId="478"/>
          <ac:spMkLst>
            <pc:docMk/>
            <pc:sldMk cId="2631445205" sldId="302"/>
            <ac:spMk id="6" creationId="{8C3879F5-9901-6F78-8E9C-805AF52DA40E}"/>
          </ac:spMkLst>
        </pc:spChg>
      </pc:sldChg>
      <pc:sldChg chg="addSp delSp modSp add mod">
        <pc:chgData name="Shahbaz Chaudhary" userId="fef21e47db54da50" providerId="LiveId" clId="{C15ECEE5-C388-4A60-B2AC-11301F40A6E8}" dt="2024-02-23T03:29:22.439" v="8544" actId="1076"/>
        <pc:sldMkLst>
          <pc:docMk/>
          <pc:sldMk cId="2145370578" sldId="303"/>
        </pc:sldMkLst>
        <pc:spChg chg="mod">
          <ac:chgData name="Shahbaz Chaudhary" userId="fef21e47db54da50" providerId="LiveId" clId="{C15ECEE5-C388-4A60-B2AC-11301F40A6E8}" dt="2024-02-23T03:25:18.873" v="8435" actId="255"/>
          <ac:spMkLst>
            <pc:docMk/>
            <pc:sldMk cId="2145370578" sldId="303"/>
            <ac:spMk id="2" creationId="{820EBDA9-2AE8-407D-53DA-563F747F4A91}"/>
          </ac:spMkLst>
        </pc:spChg>
        <pc:spChg chg="mod">
          <ac:chgData name="Shahbaz Chaudhary" userId="fef21e47db54da50" providerId="LiveId" clId="{C15ECEE5-C388-4A60-B2AC-11301F40A6E8}" dt="2024-02-23T03:26:03.132" v="8525" actId="20577"/>
          <ac:spMkLst>
            <pc:docMk/>
            <pc:sldMk cId="2145370578" sldId="303"/>
            <ac:spMk id="6" creationId="{5A04F7D7-8F46-EE6E-8B3B-8BD471E2C1B2}"/>
          </ac:spMkLst>
        </pc:spChg>
        <pc:spChg chg="add mod">
          <ac:chgData name="Shahbaz Chaudhary" userId="fef21e47db54da50" providerId="LiveId" clId="{C15ECEE5-C388-4A60-B2AC-11301F40A6E8}" dt="2024-02-23T03:28:39.989" v="8539" actId="1076"/>
          <ac:spMkLst>
            <pc:docMk/>
            <pc:sldMk cId="2145370578" sldId="303"/>
            <ac:spMk id="7" creationId="{DAE464B5-FDB7-9478-B365-CDA48BBCA320}"/>
          </ac:spMkLst>
        </pc:spChg>
        <pc:picChg chg="add del mod">
          <ac:chgData name="Shahbaz Chaudhary" userId="fef21e47db54da50" providerId="LiveId" clId="{C15ECEE5-C388-4A60-B2AC-11301F40A6E8}" dt="2024-02-23T03:29:12.271" v="8541" actId="478"/>
          <ac:picMkLst>
            <pc:docMk/>
            <pc:sldMk cId="2145370578" sldId="303"/>
            <ac:picMk id="4" creationId="{FF61F421-E847-82C5-C69B-983918184FA1}"/>
          </ac:picMkLst>
        </pc:picChg>
        <pc:picChg chg="add mod">
          <ac:chgData name="Shahbaz Chaudhary" userId="fef21e47db54da50" providerId="LiveId" clId="{C15ECEE5-C388-4A60-B2AC-11301F40A6E8}" dt="2024-02-23T03:29:22.439" v="8544" actId="1076"/>
          <ac:picMkLst>
            <pc:docMk/>
            <pc:sldMk cId="2145370578" sldId="303"/>
            <ac:picMk id="9" creationId="{12DA08C0-7BA4-A844-64E4-AFEB6E14BA4F}"/>
          </ac:picMkLst>
        </pc:picChg>
      </pc:sldChg>
    </pc:docChg>
  </pc:docChgLst>
  <pc:docChgLst>
    <pc:chgData name="Shahbaz Chaudhary" userId="fef21e47db54da50" providerId="LiveId" clId="{A75ED070-6719-46D4-8B1D-A73786D9E8CA}"/>
    <pc:docChg chg="undo custSel addSld modSld">
      <pc:chgData name="Shahbaz Chaudhary" userId="fef21e47db54da50" providerId="LiveId" clId="{A75ED070-6719-46D4-8B1D-A73786D9E8CA}" dt="2024-01-20T04:08:29.589" v="3179" actId="255"/>
      <pc:docMkLst>
        <pc:docMk/>
      </pc:docMkLst>
      <pc:sldChg chg="addSp modSp mod">
        <pc:chgData name="Shahbaz Chaudhary" userId="fef21e47db54da50" providerId="LiveId" clId="{A75ED070-6719-46D4-8B1D-A73786D9E8CA}" dt="2024-01-19T23:46:10.586" v="199" actId="1076"/>
        <pc:sldMkLst>
          <pc:docMk/>
          <pc:sldMk cId="3173268950" sldId="257"/>
        </pc:sldMkLst>
        <pc:spChg chg="mod">
          <ac:chgData name="Shahbaz Chaudhary" userId="fef21e47db54da50" providerId="LiveId" clId="{A75ED070-6719-46D4-8B1D-A73786D9E8CA}" dt="2024-01-19T23:35:36.235" v="35" actId="12"/>
          <ac:spMkLst>
            <pc:docMk/>
            <pc:sldMk cId="3173268950" sldId="257"/>
            <ac:spMk id="3" creationId="{4F828D17-8099-39F1-08C1-073C2FDB85DD}"/>
          </ac:spMkLst>
        </pc:spChg>
        <pc:spChg chg="add mod">
          <ac:chgData name="Shahbaz Chaudhary" userId="fef21e47db54da50" providerId="LiveId" clId="{A75ED070-6719-46D4-8B1D-A73786D9E8CA}" dt="2024-01-19T23:45:46.089" v="166" actId="2085"/>
          <ac:spMkLst>
            <pc:docMk/>
            <pc:sldMk cId="3173268950" sldId="257"/>
            <ac:spMk id="9" creationId="{26A56975-A573-0B80-3BFF-60A11E05E315}"/>
          </ac:spMkLst>
        </pc:spChg>
        <pc:spChg chg="add mod">
          <ac:chgData name="Shahbaz Chaudhary" userId="fef21e47db54da50" providerId="LiveId" clId="{A75ED070-6719-46D4-8B1D-A73786D9E8CA}" dt="2024-01-19T23:46:10.586" v="199" actId="1076"/>
          <ac:spMkLst>
            <pc:docMk/>
            <pc:sldMk cId="3173268950" sldId="257"/>
            <ac:spMk id="10" creationId="{657FE3BA-E81D-7C94-E551-7B5C91041023}"/>
          </ac:spMkLst>
        </pc:spChg>
        <pc:picChg chg="add mod">
          <ac:chgData name="Shahbaz Chaudhary" userId="fef21e47db54da50" providerId="LiveId" clId="{A75ED070-6719-46D4-8B1D-A73786D9E8CA}" dt="2024-01-19T23:35:47.338" v="38" actId="1076"/>
          <ac:picMkLst>
            <pc:docMk/>
            <pc:sldMk cId="3173268950" sldId="257"/>
            <ac:picMk id="6" creationId="{84314F0D-FFB5-CA2D-89E3-D853DB12BAA4}"/>
          </ac:picMkLst>
        </pc:picChg>
        <pc:picChg chg="add mod">
          <ac:chgData name="Shahbaz Chaudhary" userId="fef21e47db54da50" providerId="LiveId" clId="{A75ED070-6719-46D4-8B1D-A73786D9E8CA}" dt="2024-01-19T23:35:40.454" v="36" actId="1076"/>
          <ac:picMkLst>
            <pc:docMk/>
            <pc:sldMk cId="3173268950" sldId="257"/>
            <ac:picMk id="8" creationId="{A8277D9D-8FC1-BEEA-434D-33DB532E060E}"/>
          </ac:picMkLst>
        </pc:picChg>
      </pc:sldChg>
      <pc:sldChg chg="modSp new mod">
        <pc:chgData name="Shahbaz Chaudhary" userId="fef21e47db54da50" providerId="LiveId" clId="{A75ED070-6719-46D4-8B1D-A73786D9E8CA}" dt="2024-01-19T23:43:38.359" v="113" actId="207"/>
        <pc:sldMkLst>
          <pc:docMk/>
          <pc:sldMk cId="670833904" sldId="260"/>
        </pc:sldMkLst>
        <pc:spChg chg="mod">
          <ac:chgData name="Shahbaz Chaudhary" userId="fef21e47db54da50" providerId="LiveId" clId="{A75ED070-6719-46D4-8B1D-A73786D9E8CA}" dt="2024-01-19T23:43:38.359" v="113" actId="207"/>
          <ac:spMkLst>
            <pc:docMk/>
            <pc:sldMk cId="670833904" sldId="260"/>
            <ac:spMk id="2" creationId="{D82C75BF-32A6-8413-89A0-0D0DD2D75BB5}"/>
          </ac:spMkLst>
        </pc:spChg>
        <pc:spChg chg="mod">
          <ac:chgData name="Shahbaz Chaudhary" userId="fef21e47db54da50" providerId="LiveId" clId="{A75ED070-6719-46D4-8B1D-A73786D9E8CA}" dt="2024-01-19T23:35:11.740" v="31"/>
          <ac:spMkLst>
            <pc:docMk/>
            <pc:sldMk cId="670833904" sldId="260"/>
            <ac:spMk id="3" creationId="{9E10B199-63B1-60A3-4871-82A69475BD87}"/>
          </ac:spMkLst>
        </pc:spChg>
      </pc:sldChg>
      <pc:sldChg chg="addSp delSp modSp new mod">
        <pc:chgData name="Shahbaz Chaudhary" userId="fef21e47db54da50" providerId="LiveId" clId="{A75ED070-6719-46D4-8B1D-A73786D9E8CA}" dt="2024-01-19T23:52:02.410" v="368" actId="1076"/>
        <pc:sldMkLst>
          <pc:docMk/>
          <pc:sldMk cId="3014355699" sldId="261"/>
        </pc:sldMkLst>
        <pc:spChg chg="mod">
          <ac:chgData name="Shahbaz Chaudhary" userId="fef21e47db54da50" providerId="LiveId" clId="{A75ED070-6719-46D4-8B1D-A73786D9E8CA}" dt="2024-01-19T23:37:27.302" v="76" actId="20577"/>
          <ac:spMkLst>
            <pc:docMk/>
            <pc:sldMk cId="3014355699" sldId="261"/>
            <ac:spMk id="2" creationId="{82F1DF1F-3D6F-2910-A18E-158BEA65DD4A}"/>
          </ac:spMkLst>
        </pc:spChg>
        <pc:spChg chg="del mod">
          <ac:chgData name="Shahbaz Chaudhary" userId="fef21e47db54da50" providerId="LiveId" clId="{A75ED070-6719-46D4-8B1D-A73786D9E8CA}" dt="2024-01-19T23:39:23.231" v="78" actId="22"/>
          <ac:spMkLst>
            <pc:docMk/>
            <pc:sldMk cId="3014355699" sldId="261"/>
            <ac:spMk id="3" creationId="{3AA7F4F9-CB5D-9305-1E79-C7788F12485F}"/>
          </ac:spMkLst>
        </pc:spChg>
        <pc:spChg chg="add mod">
          <ac:chgData name="Shahbaz Chaudhary" userId="fef21e47db54da50" providerId="LiveId" clId="{A75ED070-6719-46D4-8B1D-A73786D9E8CA}" dt="2024-01-19T23:44:15.307" v="140" actId="1076"/>
          <ac:spMkLst>
            <pc:docMk/>
            <pc:sldMk cId="3014355699" sldId="261"/>
            <ac:spMk id="10" creationId="{55664E97-3293-6BAF-C130-C409CCC12E3E}"/>
          </ac:spMkLst>
        </pc:spChg>
        <pc:spChg chg="add mod">
          <ac:chgData name="Shahbaz Chaudhary" userId="fef21e47db54da50" providerId="LiveId" clId="{A75ED070-6719-46D4-8B1D-A73786D9E8CA}" dt="2024-01-19T23:44:21.512" v="144" actId="20577"/>
          <ac:spMkLst>
            <pc:docMk/>
            <pc:sldMk cId="3014355699" sldId="261"/>
            <ac:spMk id="11" creationId="{FCB03040-8FB8-E1BB-0BA6-B468B5B143A5}"/>
          </ac:spMkLst>
        </pc:spChg>
        <pc:spChg chg="add mod">
          <ac:chgData name="Shahbaz Chaudhary" userId="fef21e47db54da50" providerId="LiveId" clId="{A75ED070-6719-46D4-8B1D-A73786D9E8CA}" dt="2024-01-19T23:52:02.410" v="368" actId="1076"/>
          <ac:spMkLst>
            <pc:docMk/>
            <pc:sldMk cId="3014355699" sldId="261"/>
            <ac:spMk id="12" creationId="{82542B0A-46A8-FE98-B6AE-C95F97E25216}"/>
          </ac:spMkLst>
        </pc:spChg>
        <pc:spChg chg="add mod">
          <ac:chgData name="Shahbaz Chaudhary" userId="fef21e47db54da50" providerId="LiveId" clId="{A75ED070-6719-46D4-8B1D-A73786D9E8CA}" dt="2024-01-19T23:44:44.313" v="160" actId="20577"/>
          <ac:spMkLst>
            <pc:docMk/>
            <pc:sldMk cId="3014355699" sldId="261"/>
            <ac:spMk id="13" creationId="{73522E86-AEF6-0688-58B7-D8DDEEEC8587}"/>
          </ac:spMkLst>
        </pc:spChg>
        <pc:picChg chg="add mod ord">
          <ac:chgData name="Shahbaz Chaudhary" userId="fef21e47db54da50" providerId="LiveId" clId="{A75ED070-6719-46D4-8B1D-A73786D9E8CA}" dt="2024-01-19T23:40:54.558" v="85" actId="1076"/>
          <ac:picMkLst>
            <pc:docMk/>
            <pc:sldMk cId="3014355699" sldId="261"/>
            <ac:picMk id="5" creationId="{DC581E08-1C3F-CDD6-D3F6-5B6A37743518}"/>
          </ac:picMkLst>
        </pc:picChg>
        <pc:picChg chg="add mod">
          <ac:chgData name="Shahbaz Chaudhary" userId="fef21e47db54da50" providerId="LiveId" clId="{A75ED070-6719-46D4-8B1D-A73786D9E8CA}" dt="2024-01-19T23:40:51.388" v="84" actId="1076"/>
          <ac:picMkLst>
            <pc:docMk/>
            <pc:sldMk cId="3014355699" sldId="261"/>
            <ac:picMk id="7" creationId="{C3542887-24E6-C306-B92F-6D28DA728F56}"/>
          </ac:picMkLst>
        </pc:picChg>
        <pc:picChg chg="add mod">
          <ac:chgData name="Shahbaz Chaudhary" userId="fef21e47db54da50" providerId="LiveId" clId="{A75ED070-6719-46D4-8B1D-A73786D9E8CA}" dt="2024-01-19T23:40:48.853" v="83" actId="1076"/>
          <ac:picMkLst>
            <pc:docMk/>
            <pc:sldMk cId="3014355699" sldId="261"/>
            <ac:picMk id="9" creationId="{1D3F5511-9ADE-D172-C02E-F50ED2CF601A}"/>
          </ac:picMkLst>
        </pc:picChg>
      </pc:sldChg>
      <pc:sldChg chg="addSp delSp modSp new mod">
        <pc:chgData name="Shahbaz Chaudhary" userId="fef21e47db54da50" providerId="LiveId" clId="{A75ED070-6719-46D4-8B1D-A73786D9E8CA}" dt="2024-01-20T02:49:39.234" v="1441" actId="20577"/>
        <pc:sldMkLst>
          <pc:docMk/>
          <pc:sldMk cId="2095729538" sldId="262"/>
        </pc:sldMkLst>
        <pc:spChg chg="mod">
          <ac:chgData name="Shahbaz Chaudhary" userId="fef21e47db54da50" providerId="LiveId" clId="{A75ED070-6719-46D4-8B1D-A73786D9E8CA}" dt="2024-01-20T02:49:39.234" v="1441" actId="20577"/>
          <ac:spMkLst>
            <pc:docMk/>
            <pc:sldMk cId="2095729538" sldId="262"/>
            <ac:spMk id="2" creationId="{C005EA63-3576-2D80-C076-981DDED430F3}"/>
          </ac:spMkLst>
        </pc:spChg>
        <pc:spChg chg="del mod">
          <ac:chgData name="Shahbaz Chaudhary" userId="fef21e47db54da50" providerId="LiveId" clId="{A75ED070-6719-46D4-8B1D-A73786D9E8CA}" dt="2024-01-20T01:03:20.244" v="647" actId="478"/>
          <ac:spMkLst>
            <pc:docMk/>
            <pc:sldMk cId="2095729538" sldId="262"/>
            <ac:spMk id="3" creationId="{C24FC2F7-8D0F-45B5-2A1C-5B290055B654}"/>
          </ac:spMkLst>
        </pc:spChg>
        <pc:spChg chg="add mod">
          <ac:chgData name="Shahbaz Chaudhary" userId="fef21e47db54da50" providerId="LiveId" clId="{A75ED070-6719-46D4-8B1D-A73786D9E8CA}" dt="2024-01-20T01:04:05.881" v="700"/>
          <ac:spMkLst>
            <pc:docMk/>
            <pc:sldMk cId="2095729538" sldId="262"/>
            <ac:spMk id="4" creationId="{B0485D80-E330-C9A8-7326-60538CEE090C}"/>
          </ac:spMkLst>
        </pc:spChg>
        <pc:spChg chg="add del mod">
          <ac:chgData name="Shahbaz Chaudhary" userId="fef21e47db54da50" providerId="LiveId" clId="{A75ED070-6719-46D4-8B1D-A73786D9E8CA}" dt="2024-01-20T01:03:58.141" v="699"/>
          <ac:spMkLst>
            <pc:docMk/>
            <pc:sldMk cId="2095729538" sldId="262"/>
            <ac:spMk id="5" creationId="{2BF32D21-558E-2557-59E3-ABA5A34CF25C}"/>
          </ac:spMkLst>
        </pc:spChg>
        <pc:spChg chg="add mod">
          <ac:chgData name="Shahbaz Chaudhary" userId="fef21e47db54da50" providerId="LiveId" clId="{A75ED070-6719-46D4-8B1D-A73786D9E8CA}" dt="2024-01-20T01:29:02.322" v="719" actId="255"/>
          <ac:spMkLst>
            <pc:docMk/>
            <pc:sldMk cId="2095729538" sldId="262"/>
            <ac:spMk id="7" creationId="{B48B7E08-082F-A185-C011-A4EF6DBE17FC}"/>
          </ac:spMkLst>
        </pc:spChg>
        <pc:spChg chg="add mod">
          <ac:chgData name="Shahbaz Chaudhary" userId="fef21e47db54da50" providerId="LiveId" clId="{A75ED070-6719-46D4-8B1D-A73786D9E8CA}" dt="2024-01-20T01:32:56.730" v="749" actId="1076"/>
          <ac:spMkLst>
            <pc:docMk/>
            <pc:sldMk cId="2095729538" sldId="262"/>
            <ac:spMk id="9" creationId="{BBE0A610-1AFC-388C-E685-F248DC3BEC85}"/>
          </ac:spMkLst>
        </pc:spChg>
        <pc:spChg chg="add mod">
          <ac:chgData name="Shahbaz Chaudhary" userId="fef21e47db54da50" providerId="LiveId" clId="{A75ED070-6719-46D4-8B1D-A73786D9E8CA}" dt="2024-01-20T01:32:56.730" v="749" actId="1076"/>
          <ac:spMkLst>
            <pc:docMk/>
            <pc:sldMk cId="2095729538" sldId="262"/>
            <ac:spMk id="10" creationId="{C7D52428-715F-41C0-9F37-C05CF1E6D725}"/>
          </ac:spMkLst>
        </pc:spChg>
        <pc:spChg chg="add mod">
          <ac:chgData name="Shahbaz Chaudhary" userId="fef21e47db54da50" providerId="LiveId" clId="{A75ED070-6719-46D4-8B1D-A73786D9E8CA}" dt="2024-01-20T01:33:24.903" v="761" actId="20577"/>
          <ac:spMkLst>
            <pc:docMk/>
            <pc:sldMk cId="2095729538" sldId="262"/>
            <ac:spMk id="11" creationId="{6F758B54-295E-D4D9-5491-2BB4259F40C7}"/>
          </ac:spMkLst>
        </pc:spChg>
        <pc:spChg chg="add mod">
          <ac:chgData name="Shahbaz Chaudhary" userId="fef21e47db54da50" providerId="LiveId" clId="{A75ED070-6719-46D4-8B1D-A73786D9E8CA}" dt="2024-01-20T01:34:39.649" v="791" actId="113"/>
          <ac:spMkLst>
            <pc:docMk/>
            <pc:sldMk cId="2095729538" sldId="262"/>
            <ac:spMk id="12" creationId="{9616B852-E8FF-97D1-6F0A-C0A141875A1F}"/>
          </ac:spMkLst>
        </pc:spChg>
      </pc:sldChg>
      <pc:sldChg chg="modSp new mod">
        <pc:chgData name="Shahbaz Chaudhary" userId="fef21e47db54da50" providerId="LiveId" clId="{A75ED070-6719-46D4-8B1D-A73786D9E8CA}" dt="2024-01-20T02:44:16.733" v="1218" actId="20577"/>
        <pc:sldMkLst>
          <pc:docMk/>
          <pc:sldMk cId="445803403" sldId="263"/>
        </pc:sldMkLst>
        <pc:spChg chg="mod">
          <ac:chgData name="Shahbaz Chaudhary" userId="fef21e47db54da50" providerId="LiveId" clId="{A75ED070-6719-46D4-8B1D-A73786D9E8CA}" dt="2024-01-20T02:44:16.733" v="1218" actId="20577"/>
          <ac:spMkLst>
            <pc:docMk/>
            <pc:sldMk cId="445803403" sldId="263"/>
            <ac:spMk id="2" creationId="{305A5D1F-AE43-9FCE-AB48-CD5B0ADB128D}"/>
          </ac:spMkLst>
        </pc:spChg>
        <pc:spChg chg="mod">
          <ac:chgData name="Shahbaz Chaudhary" userId="fef21e47db54da50" providerId="LiveId" clId="{A75ED070-6719-46D4-8B1D-A73786D9E8CA}" dt="2024-01-20T02:44:07.649" v="1215" actId="20577"/>
          <ac:spMkLst>
            <pc:docMk/>
            <pc:sldMk cId="445803403" sldId="263"/>
            <ac:spMk id="3" creationId="{7161D3DC-8C3E-A8D1-5CA3-1560FD8CE271}"/>
          </ac:spMkLst>
        </pc:spChg>
      </pc:sldChg>
      <pc:sldChg chg="addSp delSp modSp new mod">
        <pc:chgData name="Shahbaz Chaudhary" userId="fef21e47db54da50" providerId="LiveId" clId="{A75ED070-6719-46D4-8B1D-A73786D9E8CA}" dt="2024-01-20T02:49:18.150" v="1417" actId="20577"/>
        <pc:sldMkLst>
          <pc:docMk/>
          <pc:sldMk cId="2694606823" sldId="264"/>
        </pc:sldMkLst>
        <pc:spChg chg="mod">
          <ac:chgData name="Shahbaz Chaudhary" userId="fef21e47db54da50" providerId="LiveId" clId="{A75ED070-6719-46D4-8B1D-A73786D9E8CA}" dt="2024-01-20T02:49:18.150" v="1417" actId="20577"/>
          <ac:spMkLst>
            <pc:docMk/>
            <pc:sldMk cId="2694606823" sldId="264"/>
            <ac:spMk id="2" creationId="{87A11DB2-FA9E-CB35-0330-CCBEF25F9D58}"/>
          </ac:spMkLst>
        </pc:spChg>
        <pc:spChg chg="add del mod">
          <ac:chgData name="Shahbaz Chaudhary" userId="fef21e47db54da50" providerId="LiveId" clId="{A75ED070-6719-46D4-8B1D-A73786D9E8CA}" dt="2024-01-20T00:57:58.177" v="510" actId="478"/>
          <ac:spMkLst>
            <pc:docMk/>
            <pc:sldMk cId="2694606823" sldId="264"/>
            <ac:spMk id="4" creationId="{5EBF5B99-D2A0-D419-A155-9CA96CE3489C}"/>
          </ac:spMkLst>
        </pc:spChg>
        <pc:spChg chg="add mod">
          <ac:chgData name="Shahbaz Chaudhary" userId="fef21e47db54da50" providerId="LiveId" clId="{A75ED070-6719-46D4-8B1D-A73786D9E8CA}" dt="2024-01-20T00:59:02.494" v="557" actId="255"/>
          <ac:spMkLst>
            <pc:docMk/>
            <pc:sldMk cId="2694606823" sldId="264"/>
            <ac:spMk id="5" creationId="{478F7A0B-4476-0BEE-6AA0-A25154ABDB75}"/>
          </ac:spMkLst>
        </pc:spChg>
        <pc:spChg chg="add mod">
          <ac:chgData name="Shahbaz Chaudhary" userId="fef21e47db54da50" providerId="LiveId" clId="{A75ED070-6719-46D4-8B1D-A73786D9E8CA}" dt="2024-01-20T01:00:18.309" v="586" actId="255"/>
          <ac:spMkLst>
            <pc:docMk/>
            <pc:sldMk cId="2694606823" sldId="264"/>
            <ac:spMk id="6" creationId="{A850A63A-7CCE-EC93-21DF-54BD38E9AACF}"/>
          </ac:spMkLst>
        </pc:spChg>
        <pc:spChg chg="add mod">
          <ac:chgData name="Shahbaz Chaudhary" userId="fef21e47db54da50" providerId="LiveId" clId="{A75ED070-6719-46D4-8B1D-A73786D9E8CA}" dt="2024-01-20T00:59:33.323" v="559" actId="1076"/>
          <ac:spMkLst>
            <pc:docMk/>
            <pc:sldMk cId="2694606823" sldId="264"/>
            <ac:spMk id="7" creationId="{33715F7E-4B6B-6FF8-C19D-34088D292F47}"/>
          </ac:spMkLst>
        </pc:spChg>
        <pc:spChg chg="add mod">
          <ac:chgData name="Shahbaz Chaudhary" userId="fef21e47db54da50" providerId="LiveId" clId="{A75ED070-6719-46D4-8B1D-A73786D9E8CA}" dt="2024-01-20T01:00:08.218" v="584"/>
          <ac:spMkLst>
            <pc:docMk/>
            <pc:sldMk cId="2694606823" sldId="264"/>
            <ac:spMk id="8" creationId="{E7295C6C-09C9-E93C-E52B-4B773CFCC7AD}"/>
          </ac:spMkLst>
        </pc:spChg>
        <pc:spChg chg="add mod">
          <ac:chgData name="Shahbaz Chaudhary" userId="fef21e47db54da50" providerId="LiveId" clId="{A75ED070-6719-46D4-8B1D-A73786D9E8CA}" dt="2024-01-20T01:02:01.912" v="645" actId="20577"/>
          <ac:spMkLst>
            <pc:docMk/>
            <pc:sldMk cId="2694606823" sldId="264"/>
            <ac:spMk id="10" creationId="{0C247B17-4820-3223-177D-EB878006CC88}"/>
          </ac:spMkLst>
        </pc:spChg>
      </pc:sldChg>
      <pc:sldChg chg="addSp modSp new mod">
        <pc:chgData name="Shahbaz Chaudhary" userId="fef21e47db54da50" providerId="LiveId" clId="{A75ED070-6719-46D4-8B1D-A73786D9E8CA}" dt="2024-01-20T01:40:27.504" v="955" actId="1076"/>
        <pc:sldMkLst>
          <pc:docMk/>
          <pc:sldMk cId="2498650543" sldId="265"/>
        </pc:sldMkLst>
        <pc:spChg chg="mod">
          <ac:chgData name="Shahbaz Chaudhary" userId="fef21e47db54da50" providerId="LiveId" clId="{A75ED070-6719-46D4-8B1D-A73786D9E8CA}" dt="2024-01-20T01:35:43.336" v="825" actId="20577"/>
          <ac:spMkLst>
            <pc:docMk/>
            <pc:sldMk cId="2498650543" sldId="265"/>
            <ac:spMk id="2" creationId="{F284EC1A-8381-02A9-CAE3-9C2DB48D66E2}"/>
          </ac:spMkLst>
        </pc:spChg>
        <pc:spChg chg="add mod">
          <ac:chgData name="Shahbaz Chaudhary" userId="fef21e47db54da50" providerId="LiveId" clId="{A75ED070-6719-46D4-8B1D-A73786D9E8CA}" dt="2024-01-20T01:36:29.823" v="916"/>
          <ac:spMkLst>
            <pc:docMk/>
            <pc:sldMk cId="2498650543" sldId="265"/>
            <ac:spMk id="3" creationId="{96E1F217-C90B-18A6-9A12-D9ECE18FEC4D}"/>
          </ac:spMkLst>
        </pc:spChg>
        <pc:spChg chg="add mod">
          <ac:chgData name="Shahbaz Chaudhary" userId="fef21e47db54da50" providerId="LiveId" clId="{A75ED070-6719-46D4-8B1D-A73786D9E8CA}" dt="2024-01-20T01:40:27.504" v="955" actId="1076"/>
          <ac:spMkLst>
            <pc:docMk/>
            <pc:sldMk cId="2498650543" sldId="265"/>
            <ac:spMk id="5" creationId="{771F5357-6F67-12E0-349B-E185AA382788}"/>
          </ac:spMkLst>
        </pc:spChg>
        <pc:spChg chg="add mod">
          <ac:chgData name="Shahbaz Chaudhary" userId="fef21e47db54da50" providerId="LiveId" clId="{A75ED070-6719-46D4-8B1D-A73786D9E8CA}" dt="2024-01-20T01:40:27.504" v="955" actId="1076"/>
          <ac:spMkLst>
            <pc:docMk/>
            <pc:sldMk cId="2498650543" sldId="265"/>
            <ac:spMk id="6" creationId="{3B5123D0-7EB4-34D6-A197-5F81784945E8}"/>
          </ac:spMkLst>
        </pc:spChg>
        <pc:spChg chg="add mod">
          <ac:chgData name="Shahbaz Chaudhary" userId="fef21e47db54da50" providerId="LiveId" clId="{A75ED070-6719-46D4-8B1D-A73786D9E8CA}" dt="2024-01-20T01:40:27.504" v="955" actId="1076"/>
          <ac:spMkLst>
            <pc:docMk/>
            <pc:sldMk cId="2498650543" sldId="265"/>
            <ac:spMk id="10" creationId="{6ACAD9D4-17B3-57DC-86B8-D2FCDD682758}"/>
          </ac:spMkLst>
        </pc:spChg>
        <pc:spChg chg="add mod">
          <ac:chgData name="Shahbaz Chaudhary" userId="fef21e47db54da50" providerId="LiveId" clId="{A75ED070-6719-46D4-8B1D-A73786D9E8CA}" dt="2024-01-20T01:40:27.504" v="955" actId="1076"/>
          <ac:spMkLst>
            <pc:docMk/>
            <pc:sldMk cId="2498650543" sldId="265"/>
            <ac:spMk id="11" creationId="{1B1947D9-14ED-1B73-3232-34AB4DC63217}"/>
          </ac:spMkLst>
        </pc:spChg>
        <pc:cxnChg chg="add mod">
          <ac:chgData name="Shahbaz Chaudhary" userId="fef21e47db54da50" providerId="LiveId" clId="{A75ED070-6719-46D4-8B1D-A73786D9E8CA}" dt="2024-01-20T01:40:27.504" v="955" actId="1076"/>
          <ac:cxnSpMkLst>
            <pc:docMk/>
            <pc:sldMk cId="2498650543" sldId="265"/>
            <ac:cxnSpMk id="8" creationId="{3198A7E0-5143-91AA-0A3A-EBF028E9FF83}"/>
          </ac:cxnSpMkLst>
        </pc:cxnChg>
        <pc:cxnChg chg="add mod">
          <ac:chgData name="Shahbaz Chaudhary" userId="fef21e47db54da50" providerId="LiveId" clId="{A75ED070-6719-46D4-8B1D-A73786D9E8CA}" dt="2024-01-20T01:40:27.504" v="955" actId="1076"/>
          <ac:cxnSpMkLst>
            <pc:docMk/>
            <pc:sldMk cId="2498650543" sldId="265"/>
            <ac:cxnSpMk id="9" creationId="{BD54D635-6374-CB7F-22BA-81B3CDE9CE20}"/>
          </ac:cxnSpMkLst>
        </pc:cxnChg>
      </pc:sldChg>
      <pc:sldChg chg="addSp modSp new mod">
        <pc:chgData name="Shahbaz Chaudhary" userId="fef21e47db54da50" providerId="LiveId" clId="{A75ED070-6719-46D4-8B1D-A73786D9E8CA}" dt="2024-01-20T02:50:38.234" v="1443" actId="1076"/>
        <pc:sldMkLst>
          <pc:docMk/>
          <pc:sldMk cId="3335435019" sldId="266"/>
        </pc:sldMkLst>
        <pc:spChg chg="mod">
          <ac:chgData name="Shahbaz Chaudhary" userId="fef21e47db54da50" providerId="LiveId" clId="{A75ED070-6719-46D4-8B1D-A73786D9E8CA}" dt="2024-01-20T01:44:40.379" v="986" actId="20577"/>
          <ac:spMkLst>
            <pc:docMk/>
            <pc:sldMk cId="3335435019" sldId="266"/>
            <ac:spMk id="2" creationId="{F27D9955-B6C0-6D52-772D-2498F1A4B516}"/>
          </ac:spMkLst>
        </pc:spChg>
        <pc:spChg chg="add mod">
          <ac:chgData name="Shahbaz Chaudhary" userId="fef21e47db54da50" providerId="LiveId" clId="{A75ED070-6719-46D4-8B1D-A73786D9E8CA}" dt="2024-01-20T01:47:58.483" v="1047" actId="20577"/>
          <ac:spMkLst>
            <pc:docMk/>
            <pc:sldMk cId="3335435019" sldId="266"/>
            <ac:spMk id="3" creationId="{F55AE45C-EBF2-D16E-6070-866786C1F4A9}"/>
          </ac:spMkLst>
        </pc:spChg>
        <pc:picChg chg="add mod">
          <ac:chgData name="Shahbaz Chaudhary" userId="fef21e47db54da50" providerId="LiveId" clId="{A75ED070-6719-46D4-8B1D-A73786D9E8CA}" dt="2024-01-20T02:50:38.234" v="1443" actId="1076"/>
          <ac:picMkLst>
            <pc:docMk/>
            <pc:sldMk cId="3335435019" sldId="266"/>
            <ac:picMk id="5" creationId="{A9EE8E04-9B31-72E4-3E68-54F0070EB0BC}"/>
          </ac:picMkLst>
        </pc:picChg>
      </pc:sldChg>
      <pc:sldChg chg="addSp delSp modSp new mod">
        <pc:chgData name="Shahbaz Chaudhary" userId="fef21e47db54da50" providerId="LiveId" clId="{A75ED070-6719-46D4-8B1D-A73786D9E8CA}" dt="2024-01-20T02:57:04.720" v="1769" actId="1076"/>
        <pc:sldMkLst>
          <pc:docMk/>
          <pc:sldMk cId="1022394894" sldId="267"/>
        </pc:sldMkLst>
        <pc:spChg chg="del mod">
          <ac:chgData name="Shahbaz Chaudhary" userId="fef21e47db54da50" providerId="LiveId" clId="{A75ED070-6719-46D4-8B1D-A73786D9E8CA}" dt="2024-01-20T02:53:15.463" v="1568" actId="478"/>
          <ac:spMkLst>
            <pc:docMk/>
            <pc:sldMk cId="1022394894" sldId="267"/>
            <ac:spMk id="2" creationId="{74191714-E52C-487B-5490-DB2D7A584AA7}"/>
          </ac:spMkLst>
        </pc:spChg>
        <pc:spChg chg="add del mod">
          <ac:chgData name="Shahbaz Chaudhary" userId="fef21e47db54da50" providerId="LiveId" clId="{A75ED070-6719-46D4-8B1D-A73786D9E8CA}" dt="2024-01-20T02:53:19.083" v="1569" actId="478"/>
          <ac:spMkLst>
            <pc:docMk/>
            <pc:sldMk cId="1022394894" sldId="267"/>
            <ac:spMk id="4" creationId="{41FD764E-1FC4-A140-2CFE-9C59AD42A6B1}"/>
          </ac:spMkLst>
        </pc:spChg>
        <pc:spChg chg="add mod">
          <ac:chgData name="Shahbaz Chaudhary" userId="fef21e47db54da50" providerId="LiveId" clId="{A75ED070-6719-46D4-8B1D-A73786D9E8CA}" dt="2024-01-20T02:55:39.381" v="1745" actId="255"/>
          <ac:spMkLst>
            <pc:docMk/>
            <pc:sldMk cId="1022394894" sldId="267"/>
            <ac:spMk id="5" creationId="{FC812BA8-6998-7F45-56E3-CD40834F0D9C}"/>
          </ac:spMkLst>
        </pc:spChg>
        <pc:spChg chg="add mod">
          <ac:chgData name="Shahbaz Chaudhary" userId="fef21e47db54da50" providerId="LiveId" clId="{A75ED070-6719-46D4-8B1D-A73786D9E8CA}" dt="2024-01-20T02:57:04.720" v="1769" actId="1076"/>
          <ac:spMkLst>
            <pc:docMk/>
            <pc:sldMk cId="1022394894" sldId="267"/>
            <ac:spMk id="6" creationId="{C3AE2D43-0A69-3C60-90B9-ED36B2DA9511}"/>
          </ac:spMkLst>
        </pc:spChg>
      </pc:sldChg>
      <pc:sldChg chg="addSp delSp modSp new mod">
        <pc:chgData name="Shahbaz Chaudhary" userId="fef21e47db54da50" providerId="LiveId" clId="{A75ED070-6719-46D4-8B1D-A73786D9E8CA}" dt="2024-01-20T02:48:01.070" v="1325" actId="1076"/>
        <pc:sldMkLst>
          <pc:docMk/>
          <pc:sldMk cId="4285996834" sldId="268"/>
        </pc:sldMkLst>
        <pc:spChg chg="mod">
          <ac:chgData name="Shahbaz Chaudhary" userId="fef21e47db54da50" providerId="LiveId" clId="{A75ED070-6719-46D4-8B1D-A73786D9E8CA}" dt="2024-01-20T02:45:57.883" v="1312" actId="255"/>
          <ac:spMkLst>
            <pc:docMk/>
            <pc:sldMk cId="4285996834" sldId="268"/>
            <ac:spMk id="2" creationId="{AC88A69F-15C4-AF66-696E-D65B49D6884C}"/>
          </ac:spMkLst>
        </pc:spChg>
        <pc:picChg chg="add del mod">
          <ac:chgData name="Shahbaz Chaudhary" userId="fef21e47db54da50" providerId="LiveId" clId="{A75ED070-6719-46D4-8B1D-A73786D9E8CA}" dt="2024-01-20T02:47:41.703" v="1319" actId="478"/>
          <ac:picMkLst>
            <pc:docMk/>
            <pc:sldMk cId="4285996834" sldId="268"/>
            <ac:picMk id="4" creationId="{7901F6D3-0A9D-9C9D-7D3B-D314AC997F27}"/>
          </ac:picMkLst>
        </pc:picChg>
        <pc:picChg chg="add mod">
          <ac:chgData name="Shahbaz Chaudhary" userId="fef21e47db54da50" providerId="LiveId" clId="{A75ED070-6719-46D4-8B1D-A73786D9E8CA}" dt="2024-01-20T02:48:01.070" v="1325" actId="1076"/>
          <ac:picMkLst>
            <pc:docMk/>
            <pc:sldMk cId="4285996834" sldId="268"/>
            <ac:picMk id="6" creationId="{8D05A83C-0BF2-3606-6D9D-298CB80571B7}"/>
          </ac:picMkLst>
        </pc:picChg>
      </pc:sldChg>
      <pc:sldChg chg="addSp modSp new mod">
        <pc:chgData name="Shahbaz Chaudhary" userId="fef21e47db54da50" providerId="LiveId" clId="{A75ED070-6719-46D4-8B1D-A73786D9E8CA}" dt="2024-01-20T03:46:46.702" v="2874" actId="20577"/>
        <pc:sldMkLst>
          <pc:docMk/>
          <pc:sldMk cId="4255297391" sldId="269"/>
        </pc:sldMkLst>
        <pc:spChg chg="mod">
          <ac:chgData name="Shahbaz Chaudhary" userId="fef21e47db54da50" providerId="LiveId" clId="{A75ED070-6719-46D4-8B1D-A73786D9E8CA}" dt="2024-01-20T02:58:29.223" v="1888" actId="207"/>
          <ac:spMkLst>
            <pc:docMk/>
            <pc:sldMk cId="4255297391" sldId="269"/>
            <ac:spMk id="2" creationId="{4B6D567F-B26D-0564-EDA8-9A47C2CF13A7}"/>
          </ac:spMkLst>
        </pc:spChg>
        <pc:spChg chg="add mod">
          <ac:chgData name="Shahbaz Chaudhary" userId="fef21e47db54da50" providerId="LiveId" clId="{A75ED070-6719-46D4-8B1D-A73786D9E8CA}" dt="2024-01-20T03:46:46.702" v="2874" actId="20577"/>
          <ac:spMkLst>
            <pc:docMk/>
            <pc:sldMk cId="4255297391" sldId="269"/>
            <ac:spMk id="3" creationId="{BCE278B8-6EAB-0D7C-60D4-27ADEE0B7104}"/>
          </ac:spMkLst>
        </pc:spChg>
      </pc:sldChg>
      <pc:sldChg chg="addSp modSp new mod">
        <pc:chgData name="Shahbaz Chaudhary" userId="fef21e47db54da50" providerId="LiveId" clId="{A75ED070-6719-46D4-8B1D-A73786D9E8CA}" dt="2024-01-20T04:08:29.589" v="3179" actId="255"/>
        <pc:sldMkLst>
          <pc:docMk/>
          <pc:sldMk cId="3783239014" sldId="270"/>
        </pc:sldMkLst>
        <pc:spChg chg="mod">
          <ac:chgData name="Shahbaz Chaudhary" userId="fef21e47db54da50" providerId="LiveId" clId="{A75ED070-6719-46D4-8B1D-A73786D9E8CA}" dt="2024-01-20T03:47:44.964" v="2922" actId="20577"/>
          <ac:spMkLst>
            <pc:docMk/>
            <pc:sldMk cId="3783239014" sldId="270"/>
            <ac:spMk id="2" creationId="{879ED2E6-6C0B-FA9E-5431-D846AED597B2}"/>
          </ac:spMkLst>
        </pc:spChg>
        <pc:spChg chg="add mod">
          <ac:chgData name="Shahbaz Chaudhary" userId="fef21e47db54da50" providerId="LiveId" clId="{A75ED070-6719-46D4-8B1D-A73786D9E8CA}" dt="2024-01-20T03:48:45.956" v="2944" actId="255"/>
          <ac:spMkLst>
            <pc:docMk/>
            <pc:sldMk cId="3783239014" sldId="270"/>
            <ac:spMk id="3" creationId="{E1F53963-4826-1046-D1F2-D692D7948C3B}"/>
          </ac:spMkLst>
        </pc:spChg>
        <pc:spChg chg="add mod">
          <ac:chgData name="Shahbaz Chaudhary" userId="fef21e47db54da50" providerId="LiveId" clId="{A75ED070-6719-46D4-8B1D-A73786D9E8CA}" dt="2024-01-20T04:08:29.589" v="3179" actId="255"/>
          <ac:spMkLst>
            <pc:docMk/>
            <pc:sldMk cId="3783239014" sldId="270"/>
            <ac:spMk id="5" creationId="{106B0529-1EC0-873A-31B1-B0685AE3CF66}"/>
          </ac:spMkLst>
        </pc:spChg>
      </pc:sldChg>
      <pc:sldChg chg="addSp delSp modSp add mod">
        <pc:chgData name="Shahbaz Chaudhary" userId="fef21e47db54da50" providerId="LiveId" clId="{A75ED070-6719-46D4-8B1D-A73786D9E8CA}" dt="2024-01-20T04:07:52.021" v="3178" actId="1076"/>
        <pc:sldMkLst>
          <pc:docMk/>
          <pc:sldMk cId="1820473947" sldId="271"/>
        </pc:sldMkLst>
        <pc:spChg chg="del">
          <ac:chgData name="Shahbaz Chaudhary" userId="fef21e47db54da50" providerId="LiveId" clId="{A75ED070-6719-46D4-8B1D-A73786D9E8CA}" dt="2024-01-20T03:56:56.936" v="2968" actId="478"/>
          <ac:spMkLst>
            <pc:docMk/>
            <pc:sldMk cId="1820473947" sldId="271"/>
            <ac:spMk id="3" creationId="{E1F53963-4826-1046-D1F2-D692D7948C3B}"/>
          </ac:spMkLst>
        </pc:spChg>
        <pc:spChg chg="del">
          <ac:chgData name="Shahbaz Chaudhary" userId="fef21e47db54da50" providerId="LiveId" clId="{A75ED070-6719-46D4-8B1D-A73786D9E8CA}" dt="2024-01-20T03:56:53.788" v="2967" actId="478"/>
          <ac:spMkLst>
            <pc:docMk/>
            <pc:sldMk cId="1820473947" sldId="271"/>
            <ac:spMk id="5" creationId="{106B0529-1EC0-873A-31B1-B0685AE3CF66}"/>
          </ac:spMkLst>
        </pc:spChg>
        <pc:spChg chg="add mod">
          <ac:chgData name="Shahbaz Chaudhary" userId="fef21e47db54da50" providerId="LiveId" clId="{A75ED070-6719-46D4-8B1D-A73786D9E8CA}" dt="2024-01-20T04:07:47.701" v="3177" actId="1076"/>
          <ac:spMkLst>
            <pc:docMk/>
            <pc:sldMk cId="1820473947" sldId="271"/>
            <ac:spMk id="6" creationId="{F2862FAC-576C-262C-9E1A-4989081E2A05}"/>
          </ac:spMkLst>
        </pc:spChg>
        <pc:spChg chg="add mod">
          <ac:chgData name="Shahbaz Chaudhary" userId="fef21e47db54da50" providerId="LiveId" clId="{A75ED070-6719-46D4-8B1D-A73786D9E8CA}" dt="2024-01-20T04:07:52.021" v="3178" actId="1076"/>
          <ac:spMkLst>
            <pc:docMk/>
            <pc:sldMk cId="1820473947" sldId="271"/>
            <ac:spMk id="7" creationId="{7DC87717-0061-AE69-A0F1-3F3ED1FC3CDB}"/>
          </ac:spMkLst>
        </pc:spChg>
        <pc:spChg chg="add del mod">
          <ac:chgData name="Shahbaz Chaudhary" userId="fef21e47db54da50" providerId="LiveId" clId="{A75ED070-6719-46D4-8B1D-A73786D9E8CA}" dt="2024-01-20T04:01:03.006" v="3050" actId="478"/>
          <ac:spMkLst>
            <pc:docMk/>
            <pc:sldMk cId="1820473947" sldId="271"/>
            <ac:spMk id="8" creationId="{B3621591-A04A-3B24-DB91-49926E64234E}"/>
          </ac:spMkLst>
        </pc:spChg>
        <pc:spChg chg="add mod">
          <ac:chgData name="Shahbaz Chaudhary" userId="fef21e47db54da50" providerId="LiveId" clId="{A75ED070-6719-46D4-8B1D-A73786D9E8CA}" dt="2024-01-20T04:07:40.256" v="3176" actId="1076"/>
          <ac:spMkLst>
            <pc:docMk/>
            <pc:sldMk cId="1820473947" sldId="271"/>
            <ac:spMk id="9" creationId="{EB4D3221-44A3-0228-6A31-7E8CF4E6E3D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F4F05-4EAE-1578-B2E4-7882ADFC7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007AE5-3FF4-7DBC-1FA6-3EFFBC744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753EC-07F4-3ACA-C407-BEB9CB1B9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00E6-8F8D-4B6B-B486-11D197ACE923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68E14-9253-6880-74CF-0CB557046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68B7D-C2F3-4DDC-53B2-F882AE0A7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A2BD-B005-4178-B40C-DE15A313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4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B20E-E9E7-63D7-5BE6-638084425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FAA35A-8969-5487-3AE8-CE4A83079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097E2-E06C-171C-7E24-B78ABC3B4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00E6-8F8D-4B6B-B486-11D197ACE923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A4DF1-ECBF-A741-7731-66D35D291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F7DA6-50AD-3780-F0B3-C94205BB1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A2BD-B005-4178-B40C-DE15A313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36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34359A-A046-41B1-5DDA-0E64B4C11A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B81D48-AF4F-6A21-01F4-03744F28B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24E23-6F0C-99FA-84FC-ADE6C2CB1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00E6-8F8D-4B6B-B486-11D197ACE923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0B8E1-2A16-15E3-BDEB-257E9344C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FE265-8235-0DC3-FD6E-33DCB353C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A2BD-B005-4178-B40C-DE15A313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33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F7254-D0D1-EF45-1324-D67272ED3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115FF-5266-84F7-AFF5-904A5736E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D341F-3812-FD16-ACF3-DC94EBD95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00E6-8F8D-4B6B-B486-11D197ACE923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62801-28CF-563B-1039-5A90A3FE3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3A205-7175-B1E3-E592-7CD9C088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A2BD-B005-4178-B40C-DE15A313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42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235B-5DE2-8E75-B14E-00CD5CE21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C0E5E-C6F5-DC58-905A-73D83346E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1D40E-466D-B02C-34A2-7DEED98ED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00E6-8F8D-4B6B-B486-11D197ACE923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A026F-C978-7188-2D39-83213F916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75EEC-E270-8C43-6423-AE086DBE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A2BD-B005-4178-B40C-DE15A313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57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8F68F-B0F9-F58D-F7D3-5A9F4655C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00C4C-A409-B98A-B49A-12C559A0D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53946-AACD-6E31-4007-153A9B71A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C835E-E52D-90CF-5229-72A922BE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00E6-8F8D-4B6B-B486-11D197ACE923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BC73F-C1B2-28BA-B287-1A5949CAD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E9D0D-78A1-FE74-8C4F-D91A3C777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A2BD-B005-4178-B40C-DE15A313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4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9166B-717E-7168-0B8B-8214063EC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8818F-0FF5-1F5E-D678-BCCE09FE6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55330-8518-C711-67B4-BBAF60D51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D6AE50-AE3C-F6F8-D6C7-94F8079F9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FF832A-4B28-4B24-B5CD-E4B8591C49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8430B5-8FD5-0E9E-2DE3-65761FC4F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00E6-8F8D-4B6B-B486-11D197ACE923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ABCE87-B928-78F0-0993-EC44B5267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D00C20-D8AD-5619-569C-3F7FDC164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A2BD-B005-4178-B40C-DE15A313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15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06E4C-8384-F4A0-A283-741853DAC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5C8F9E-9868-5898-43E4-FB0FCC190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00E6-8F8D-4B6B-B486-11D197ACE923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CFE7A9-B331-2D45-515C-32B22A7BA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350BEF-C89B-9A94-C3C9-8A261EBFB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A2BD-B005-4178-B40C-DE15A313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7E58BB-031D-182C-09EB-7ED7E363D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00E6-8F8D-4B6B-B486-11D197ACE923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734D73-A312-97D0-12B4-20D7FB4E6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5C2E9-DEE4-F52A-DF30-BDB74C26D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A2BD-B005-4178-B40C-DE15A313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8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4C637-3546-9984-624F-BF5C0DAB4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9F093-1B96-AEC0-FE7C-631932687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816C94-D935-C382-97EE-F03BFEE1C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9CDA5-01D1-303C-8B0A-1032820F9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00E6-8F8D-4B6B-B486-11D197ACE923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CDCB2-8F74-C0E2-8EF3-87619A831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8F5F8-AA22-A5EC-95E7-2A8D9A132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A2BD-B005-4178-B40C-DE15A313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22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9CD98-79FF-EB18-E076-86D02781C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F2E58B-E0F4-D5F0-5164-9CCC0DCE47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4FA634-F9C5-C9CD-3E6C-7CB42C6AC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680BD-491F-2356-54D5-15823A91B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00E6-8F8D-4B6B-B486-11D197ACE923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0080D-3118-1E67-5BE3-3DC4DB297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16FCC-0B9B-DF75-B70E-AF9004603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A2BD-B005-4178-B40C-DE15A313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03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BDB3A3-9AA5-C1B3-9F6E-45A3D166F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17EA1-4181-D70F-E42B-990EA5B1B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E9801-5EDF-A2BF-1B8B-03092FEFFE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500E6-8F8D-4B6B-B486-11D197ACE923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CF33A-A310-B599-581E-563EB4901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7520C-FE8F-D4E6-CFD3-A6D28E195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DA2BD-B005-4178-B40C-DE15A313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80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36356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36356"/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36356"/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36356"/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36356"/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36356"/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naconda.org/anaconda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anaconda.org/conda-forge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mba-org/mamba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mamba.readthedocs.io/" TargetMode="External"/><Relationship Id="rId2" Type="http://schemas.openxmlformats.org/officeDocument/2006/relationships/hyperlink" Target="https://www.anaconda.com/blog/a-faster-conda-for-a-growing-community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564C0-02DE-C79A-058C-AA031346A0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environment and package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D9B1D3-7E36-1E35-E1B8-82545BBF8C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Shahbaz Chaudhary</a:t>
            </a:r>
          </a:p>
        </p:txBody>
      </p:sp>
    </p:spTree>
    <p:extLst>
      <p:ext uri="{BB962C8B-B14F-4D97-AF65-F5344CB8AC3E}">
        <p14:creationId xmlns:p14="http://schemas.microsoft.com/office/powerpoint/2010/main" val="2170972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4EC1A-8381-02A9-CAE3-9C2DB48D6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are only downloaded once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E1F217-C90B-18A6-9A12-D9ECE18FEC4D}"/>
              </a:ext>
            </a:extLst>
          </p:cNvPr>
          <p:cNvSpPr txBox="1"/>
          <p:nvPr/>
        </p:nvSpPr>
        <p:spPr>
          <a:xfrm>
            <a:off x="838200" y="1724439"/>
            <a:ext cx="59795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I recreated the environment and re-installed the package</a:t>
            </a:r>
          </a:p>
          <a:p>
            <a:r>
              <a:rPr lang="en-US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--name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adv_python</a:t>
            </a:r>
            <a:endParaRPr lang="en-US" b="0" dirty="0">
              <a:solidFill>
                <a:srgbClr val="00BD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--name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adv_python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python=</a:t>
            </a:r>
            <a:r>
              <a:rPr lang="en-US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3.10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activate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adv_python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pip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tqdm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1F5357-6F67-12E0-349B-E185AA382788}"/>
              </a:ext>
            </a:extLst>
          </p:cNvPr>
          <p:cNvSpPr txBox="1"/>
          <p:nvPr/>
        </p:nvSpPr>
        <p:spPr>
          <a:xfrm>
            <a:off x="1132686" y="3244489"/>
            <a:ext cx="847433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Collecting </a:t>
            </a:r>
            <a:r>
              <a:rPr lang="en-US" sz="1200" dirty="0" err="1">
                <a:solidFill>
                  <a:srgbClr val="94573F"/>
                </a:solidFill>
                <a:latin typeface="Consolas" panose="020B0609020204030204" pitchFamily="49" charset="0"/>
              </a:rPr>
              <a:t>tqdm</a:t>
            </a:r>
            <a:endParaRPr lang="en-US" sz="1200" dirty="0">
              <a:solidFill>
                <a:srgbClr val="94573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94573F"/>
                </a:solidFill>
                <a:latin typeface="Consolas" panose="020B0609020204030204" pitchFamily="49" charset="0"/>
              </a:rPr>
              <a:t>Using cached tqdm-4.66.1-py3-none-any.whl.metadata (57 kB)</a:t>
            </a: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Collecting </a:t>
            </a:r>
            <a:r>
              <a:rPr lang="en-US" sz="1200" dirty="0" err="1">
                <a:solidFill>
                  <a:srgbClr val="94573F"/>
                </a:solidFill>
                <a:latin typeface="Consolas" panose="020B0609020204030204" pitchFamily="49" charset="0"/>
              </a:rPr>
              <a:t>colorama</a:t>
            </a:r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 (from </a:t>
            </a:r>
            <a:r>
              <a:rPr lang="en-US" sz="1200" dirty="0" err="1">
                <a:solidFill>
                  <a:srgbClr val="94573F"/>
                </a:solidFill>
                <a:latin typeface="Consolas" panose="020B0609020204030204" pitchFamily="49" charset="0"/>
              </a:rPr>
              <a:t>tqdm</a:t>
            </a:r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  Using cached colorama-0.4.6-py2.py3-none-any.whl (25 kB)</a:t>
            </a: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Using cached tqdm-4.66.1-py3-none-any.whl (78 kB)</a:t>
            </a: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Installing collected packages: </a:t>
            </a:r>
            <a:r>
              <a:rPr lang="en-US" sz="1200" dirty="0" err="1">
                <a:solidFill>
                  <a:srgbClr val="94573F"/>
                </a:solidFill>
                <a:latin typeface="Consolas" panose="020B0609020204030204" pitchFamily="49" charset="0"/>
              </a:rPr>
              <a:t>colorama</a:t>
            </a:r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94573F"/>
                </a:solidFill>
                <a:latin typeface="Consolas" panose="020B0609020204030204" pitchFamily="49" charset="0"/>
              </a:rPr>
              <a:t>tqdm</a:t>
            </a:r>
            <a:endParaRPr lang="en-US" sz="1200" dirty="0">
              <a:solidFill>
                <a:srgbClr val="94573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Successfully installed colorama-0.4.6 tqdm-4.66.1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5123D0-7EB4-34D6-A197-5F81784945E8}"/>
              </a:ext>
            </a:extLst>
          </p:cNvPr>
          <p:cNvSpPr txBox="1"/>
          <p:nvPr/>
        </p:nvSpPr>
        <p:spPr>
          <a:xfrm>
            <a:off x="1132686" y="4925063"/>
            <a:ext cx="1067158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Collecting </a:t>
            </a:r>
            <a:r>
              <a:rPr lang="en-US" sz="1200" dirty="0" err="1">
                <a:solidFill>
                  <a:srgbClr val="94573F"/>
                </a:solidFill>
                <a:latin typeface="Consolas" panose="020B0609020204030204" pitchFamily="49" charset="0"/>
              </a:rPr>
              <a:t>tqdm</a:t>
            </a:r>
            <a:endParaRPr lang="en-US" sz="1200" dirty="0">
              <a:solidFill>
                <a:srgbClr val="94573F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94573F"/>
                </a:solidFill>
                <a:latin typeface="Consolas" panose="020B0609020204030204" pitchFamily="49" charset="0"/>
              </a:rPr>
              <a:t>  Downloading tqdm-4.66.1-py3-none-any.whl.metadata (57 kB)</a:t>
            </a: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     ━━━━━━━━━━━━━━━━━━━━━━━━━━━━━━━━━━━━━━━━ 57.6/57.6 kB 607.3 kB/s eta 0:00:00</a:t>
            </a: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Requirement already satisfied: </a:t>
            </a:r>
            <a:r>
              <a:rPr lang="en-US" sz="1200" dirty="0" err="1">
                <a:solidFill>
                  <a:srgbClr val="94573F"/>
                </a:solidFill>
                <a:latin typeface="Consolas" panose="020B0609020204030204" pitchFamily="49" charset="0"/>
              </a:rPr>
              <a:t>colorama</a:t>
            </a:r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 in c:\users\shahb\anaconda3\envs\adv_python\lib\site-packages (from </a:t>
            </a:r>
            <a:r>
              <a:rPr lang="en-US" sz="1200" dirty="0" err="1">
                <a:solidFill>
                  <a:srgbClr val="94573F"/>
                </a:solidFill>
                <a:latin typeface="Consolas" panose="020B0609020204030204" pitchFamily="49" charset="0"/>
              </a:rPr>
              <a:t>tqdm</a:t>
            </a:r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) (0.4.6)</a:t>
            </a:r>
          </a:p>
          <a:p>
            <a:r>
              <a:rPr lang="en-US" sz="1200" b="1" dirty="0">
                <a:solidFill>
                  <a:srgbClr val="94573F"/>
                </a:solidFill>
                <a:latin typeface="Consolas" panose="020B0609020204030204" pitchFamily="49" charset="0"/>
              </a:rPr>
              <a:t>Downloading tqdm-4.66.1-py3-none-any.whl (78 kB)</a:t>
            </a: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   ━━━━━━━━━━━━━━━━━━━━━━━━━━━━━━━━━━━━━━━━ 78.3/78.3 kB 2.2 MB/s eta 0:00:00</a:t>
            </a: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Installing collected packages: </a:t>
            </a:r>
            <a:r>
              <a:rPr lang="en-US" sz="1200" dirty="0" err="1">
                <a:solidFill>
                  <a:srgbClr val="94573F"/>
                </a:solidFill>
                <a:latin typeface="Consolas" panose="020B0609020204030204" pitchFamily="49" charset="0"/>
              </a:rPr>
              <a:t>tqdm</a:t>
            </a:r>
            <a:endParaRPr lang="en-US" sz="1200" dirty="0">
              <a:solidFill>
                <a:srgbClr val="94573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Successfully installed tqdm-4.66.1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198A7E0-5143-91AA-0A3A-EBF028E9FF83}"/>
              </a:ext>
            </a:extLst>
          </p:cNvPr>
          <p:cNvCxnSpPr/>
          <p:nvPr/>
        </p:nvCxnSpPr>
        <p:spPr>
          <a:xfrm>
            <a:off x="1132686" y="3244489"/>
            <a:ext cx="0" cy="138499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54D635-6374-CB7F-22BA-81B3CDE9CE20}"/>
              </a:ext>
            </a:extLst>
          </p:cNvPr>
          <p:cNvCxnSpPr/>
          <p:nvPr/>
        </p:nvCxnSpPr>
        <p:spPr>
          <a:xfrm>
            <a:off x="1132686" y="5017395"/>
            <a:ext cx="0" cy="138499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ACAD9D4-17B3-57DC-86B8-D2FCDD682758}"/>
              </a:ext>
            </a:extLst>
          </p:cNvPr>
          <p:cNvSpPr txBox="1"/>
          <p:nvPr/>
        </p:nvSpPr>
        <p:spPr>
          <a:xfrm rot="16200000">
            <a:off x="434577" y="3851957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36356"/>
                </a:solidFill>
                <a:latin typeface="Consolas" panose="020B0609020204030204" pitchFamily="49" charset="0"/>
              </a:rPr>
              <a:t>New install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1947D9-14ED-1B73-3232-34AB4DC63217}"/>
              </a:ext>
            </a:extLst>
          </p:cNvPr>
          <p:cNvSpPr txBox="1"/>
          <p:nvPr/>
        </p:nvSpPr>
        <p:spPr>
          <a:xfrm rot="16200000">
            <a:off x="417091" y="5610604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36356"/>
                </a:solidFill>
                <a:latin typeface="Consolas" panose="020B0609020204030204" pitchFamily="49" charset="0"/>
              </a:rPr>
              <a:t>Old install</a:t>
            </a:r>
          </a:p>
        </p:txBody>
      </p:sp>
    </p:spTree>
    <p:extLst>
      <p:ext uri="{BB962C8B-B14F-4D97-AF65-F5344CB8AC3E}">
        <p14:creationId xmlns:p14="http://schemas.microsoft.com/office/powerpoint/2010/main" val="2498650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D9955-B6C0-6D52-772D-2498F1A4B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</a:t>
            </a:r>
            <a:r>
              <a:rPr lang="en-US" i="1" dirty="0" err="1"/>
              <a:t>colorama</a:t>
            </a:r>
            <a:r>
              <a:rPr lang="en-US" dirty="0"/>
              <a:t> installed?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5AE45C-EBF2-D16E-6070-866786C1F4A9}"/>
              </a:ext>
            </a:extLst>
          </p:cNvPr>
          <p:cNvSpPr txBox="1"/>
          <p:nvPr/>
        </p:nvSpPr>
        <p:spPr>
          <a:xfrm>
            <a:off x="838200" y="1827802"/>
            <a:ext cx="6450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Because </a:t>
            </a:r>
            <a:r>
              <a:rPr lang="en-US" i="1" dirty="0" err="1">
                <a:solidFill>
                  <a:srgbClr val="236356"/>
                </a:solidFill>
                <a:latin typeface="Georgia" panose="02040502050405020303" pitchFamily="18" charset="0"/>
              </a:rPr>
              <a:t>tqdm</a:t>
            </a:r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 lists </a:t>
            </a:r>
            <a:r>
              <a:rPr lang="en-US" i="1" dirty="0" err="1">
                <a:solidFill>
                  <a:srgbClr val="236356"/>
                </a:solidFill>
                <a:latin typeface="Georgia" panose="02040502050405020303" pitchFamily="18" charset="0"/>
              </a:rPr>
              <a:t>colorama</a:t>
            </a:r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 as a dependency in </a:t>
            </a:r>
          </a:p>
          <a:p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https://github.com/tqdm/tqdm/blob/master/pyproject.toml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EE8E04-9B31-72E4-3E68-54F0070EB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098" y="2955491"/>
            <a:ext cx="9638512" cy="22512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5435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7AAD5-C0C4-B5A9-281E-17536C013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pip</a:t>
            </a:r>
            <a:r>
              <a:rPr lang="en-US" dirty="0"/>
              <a:t> downloads a </a:t>
            </a:r>
            <a:r>
              <a:rPr lang="en-US" i="1" dirty="0"/>
              <a:t>wheel</a:t>
            </a:r>
            <a:r>
              <a:rPr lang="en-US" dirty="0"/>
              <a:t> (.</a:t>
            </a:r>
            <a:r>
              <a:rPr lang="en-US" dirty="0" err="1"/>
              <a:t>whl</a:t>
            </a:r>
            <a:r>
              <a:rPr lang="en-US" dirty="0"/>
              <a:t>) file, which contains</a:t>
            </a:r>
            <a:endParaRPr lang="en-US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5F9CE-952C-3038-6BD2-CC3EA9833001}"/>
              </a:ext>
            </a:extLst>
          </p:cNvPr>
          <p:cNvSpPr txBox="1"/>
          <p:nvPr/>
        </p:nvSpPr>
        <p:spPr>
          <a:xfrm>
            <a:off x="5216056" y="1783894"/>
            <a:ext cx="6488264" cy="4708981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Actual code</a:t>
            </a: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app.py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blueprints.py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cli.py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config.py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ctx.py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debughelpers.py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globals.py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helpers.py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json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provider.py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tag.py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__init__.py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logging.py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py.typed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sansio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sansio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app.py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sansio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blueprints.py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sansio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README.md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sansio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scaffold.py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sessions.py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signals.py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templating.py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testing.py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typing.py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views.py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wrappers.py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__init__.py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__main__.py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CC6C0-2A54-2D45-B61E-55E3A447A177}"/>
              </a:ext>
            </a:extLst>
          </p:cNvPr>
          <p:cNvSpPr txBox="1"/>
          <p:nvPr/>
        </p:nvSpPr>
        <p:spPr>
          <a:xfrm>
            <a:off x="838200" y="1891615"/>
            <a:ext cx="402799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Meta-data</a:t>
            </a: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entry_points.txt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LICENSE.rst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METADATA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RECORD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WHEEL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29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812BA8-6998-7F45-56E3-CD40834F0D9C}"/>
              </a:ext>
            </a:extLst>
          </p:cNvPr>
          <p:cNvSpPr txBox="1"/>
          <p:nvPr/>
        </p:nvSpPr>
        <p:spPr>
          <a:xfrm>
            <a:off x="524942" y="1012954"/>
            <a:ext cx="1114211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94573F"/>
                </a:solidFill>
                <a:latin typeface="Georgia" panose="02040502050405020303" pitchFamily="18" charset="0"/>
              </a:rPr>
              <a:t>Definition</a:t>
            </a:r>
          </a:p>
          <a:p>
            <a:r>
              <a:rPr lang="en-US" sz="3200" i="1" dirty="0">
                <a:solidFill>
                  <a:srgbClr val="236356"/>
                </a:solidFill>
                <a:latin typeface="Georgia" panose="02040502050405020303" pitchFamily="18" charset="0"/>
              </a:rPr>
              <a:t>pip</a:t>
            </a:r>
            <a:r>
              <a:rPr lang="en-US" sz="3200" dirty="0">
                <a:solidFill>
                  <a:srgbClr val="236356"/>
                </a:solidFill>
                <a:latin typeface="Georgia" panose="02040502050405020303" pitchFamily="18" charset="0"/>
              </a:rPr>
              <a:t> downloads, caches and installs python packages and </a:t>
            </a:r>
            <a:r>
              <a:rPr lang="en-US" sz="3200" b="1" dirty="0">
                <a:solidFill>
                  <a:srgbClr val="236356"/>
                </a:solidFill>
                <a:latin typeface="Georgia" panose="02040502050405020303" pitchFamily="18" charset="0"/>
              </a:rPr>
              <a:t>their dependencies</a:t>
            </a:r>
            <a:br>
              <a:rPr lang="en-US" sz="3200" dirty="0">
                <a:solidFill>
                  <a:srgbClr val="236356"/>
                </a:solidFill>
                <a:latin typeface="Georgia" panose="02040502050405020303" pitchFamily="18" charset="0"/>
              </a:rPr>
            </a:br>
            <a:br>
              <a:rPr lang="en-US" sz="3200" dirty="0">
                <a:solidFill>
                  <a:srgbClr val="236356"/>
                </a:solidFill>
                <a:latin typeface="Georgia" panose="02040502050405020303" pitchFamily="18" charset="0"/>
              </a:rPr>
            </a:br>
            <a:r>
              <a:rPr lang="en-US" sz="2400" dirty="0">
                <a:solidFill>
                  <a:srgbClr val="94573F"/>
                </a:solidFill>
                <a:latin typeface="Georgia" panose="02040502050405020303" pitchFamily="18" charset="0"/>
              </a:rPr>
              <a:t>Caveats</a:t>
            </a:r>
          </a:p>
          <a:p>
            <a:r>
              <a:rPr lang="en-US" sz="3200" dirty="0">
                <a:solidFill>
                  <a:srgbClr val="236356"/>
                </a:solidFill>
                <a:latin typeface="Georgia" panose="02040502050405020303" pitchFamily="18" charset="0"/>
              </a:rPr>
              <a:t>For many years, </a:t>
            </a:r>
            <a:r>
              <a:rPr lang="en-US" sz="3200" i="1" dirty="0">
                <a:solidFill>
                  <a:srgbClr val="236356"/>
                </a:solidFill>
                <a:latin typeface="Georgia" panose="02040502050405020303" pitchFamily="18" charset="0"/>
              </a:rPr>
              <a:t>pip</a:t>
            </a:r>
            <a:r>
              <a:rPr lang="en-US" sz="3200" dirty="0">
                <a:solidFill>
                  <a:srgbClr val="236356"/>
                </a:solidFill>
                <a:latin typeface="Georgia" panose="02040502050405020303" pitchFamily="18" charset="0"/>
              </a:rPr>
              <a:t> was not able to install packages with binary dependencies, such as </a:t>
            </a:r>
            <a:r>
              <a:rPr lang="en-US" sz="3200" i="1" dirty="0" err="1">
                <a:solidFill>
                  <a:srgbClr val="236356"/>
                </a:solidFill>
                <a:latin typeface="Georgia" panose="02040502050405020303" pitchFamily="18" charset="0"/>
              </a:rPr>
              <a:t>numpy</a:t>
            </a:r>
            <a:endParaRPr lang="en-US" sz="3200" i="1" dirty="0">
              <a:solidFill>
                <a:srgbClr val="236356"/>
              </a:solidFill>
              <a:latin typeface="Georgia" panose="02040502050405020303" pitchFamily="18" charset="0"/>
            </a:endParaRPr>
          </a:p>
          <a:p>
            <a:endParaRPr lang="en-US" sz="3200" i="1" dirty="0">
              <a:solidFill>
                <a:srgbClr val="236356"/>
              </a:solidFill>
              <a:latin typeface="Georgia" panose="02040502050405020303" pitchFamily="18" charset="0"/>
            </a:endParaRPr>
          </a:p>
          <a:p>
            <a:r>
              <a:rPr lang="en-US" sz="3200" i="1" dirty="0">
                <a:solidFill>
                  <a:srgbClr val="236356"/>
                </a:solidFill>
                <a:latin typeface="Georgia" panose="02040502050405020303" pitchFamily="18" charset="0"/>
              </a:rPr>
              <a:t>pip</a:t>
            </a:r>
            <a:r>
              <a:rPr lang="en-US" sz="3200" dirty="0">
                <a:solidFill>
                  <a:srgbClr val="236356"/>
                </a:solidFill>
                <a:latin typeface="Georgia" panose="02040502050405020303" pitchFamily="18" charset="0"/>
              </a:rPr>
              <a:t> also doesn’t do a thorough job of making sure all packages and their dependencies will work well together</a:t>
            </a:r>
            <a:endParaRPr lang="en-US" sz="3200" i="1" dirty="0">
              <a:solidFill>
                <a:srgbClr val="236356"/>
              </a:solidFill>
              <a:latin typeface="Georgia" panose="020405020504050203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E2D43-0A69-3C60-90B9-ED36B2DA9511}"/>
              </a:ext>
            </a:extLst>
          </p:cNvPr>
          <p:cNvSpPr txBox="1"/>
          <p:nvPr/>
        </p:nvSpPr>
        <p:spPr>
          <a:xfrm>
            <a:off x="3847289" y="6311591"/>
            <a:ext cx="7819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36356"/>
                </a:solidFill>
                <a:latin typeface="Georgia" panose="02040502050405020303" pitchFamily="18" charset="0"/>
              </a:rPr>
              <a:t>Great resource: https://jakevdp.github.io/blog/</a:t>
            </a:r>
            <a:r>
              <a:rPr lang="en-US" sz="1400" b="1" dirty="0">
                <a:solidFill>
                  <a:srgbClr val="236356"/>
                </a:solidFill>
                <a:latin typeface="Georgia" panose="02040502050405020303" pitchFamily="18" charset="0"/>
              </a:rPr>
              <a:t>2016</a:t>
            </a:r>
            <a:r>
              <a:rPr lang="en-US" sz="1400" dirty="0">
                <a:solidFill>
                  <a:srgbClr val="236356"/>
                </a:solidFill>
                <a:latin typeface="Georgia" panose="02040502050405020303" pitchFamily="18" charset="0"/>
              </a:rPr>
              <a:t>/08/25/conda-myths-and-misconceptions/</a:t>
            </a:r>
          </a:p>
        </p:txBody>
      </p:sp>
    </p:spTree>
    <p:extLst>
      <p:ext uri="{BB962C8B-B14F-4D97-AF65-F5344CB8AC3E}">
        <p14:creationId xmlns:p14="http://schemas.microsoft.com/office/powerpoint/2010/main" val="1022394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F2E1A-1620-6996-68FB-8FDAC729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scientists generally use </a:t>
            </a:r>
            <a:r>
              <a:rPr lang="en-US" i="1" dirty="0" err="1"/>
              <a:t>conda</a:t>
            </a:r>
            <a:r>
              <a:rPr lang="en-US" dirty="0"/>
              <a:t> as their package manager*, along with </a:t>
            </a:r>
            <a:r>
              <a:rPr lang="en-US" i="1" dirty="0"/>
              <a:t>pip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A06D39-7DB8-F68F-63CE-AB22CF82028E}"/>
              </a:ext>
            </a:extLst>
          </p:cNvPr>
          <p:cNvSpPr txBox="1"/>
          <p:nvPr/>
        </p:nvSpPr>
        <p:spPr>
          <a:xfrm>
            <a:off x="569537" y="6287827"/>
            <a:ext cx="3244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36356"/>
                </a:solidFill>
                <a:latin typeface="Georgia" panose="02040502050405020303" pitchFamily="18" charset="0"/>
              </a:rPr>
              <a:t>*</a:t>
            </a:r>
            <a:r>
              <a:rPr lang="en-US" sz="1200" dirty="0" err="1">
                <a:solidFill>
                  <a:srgbClr val="236356"/>
                </a:solidFill>
                <a:latin typeface="Georgia" panose="02040502050405020303" pitchFamily="18" charset="0"/>
              </a:rPr>
              <a:t>Conda</a:t>
            </a:r>
            <a:r>
              <a:rPr lang="en-US" sz="1200" dirty="0">
                <a:solidFill>
                  <a:srgbClr val="236356"/>
                </a:solidFill>
                <a:latin typeface="Georgia" panose="02040502050405020303" pitchFamily="18" charset="0"/>
              </a:rPr>
              <a:t> is also an env manager, as we will see</a:t>
            </a:r>
            <a:endParaRPr lang="en-US" sz="1200" dirty="0">
              <a:solidFill>
                <a:srgbClr val="236356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1A47ED-6C3F-7CC0-DF7A-B6B547A4B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4" y="1862101"/>
            <a:ext cx="5288823" cy="43685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610ABD-768E-7CAD-8302-CC9AE85CA7FB}"/>
              </a:ext>
            </a:extLst>
          </p:cNvPr>
          <p:cNvSpPr txBox="1"/>
          <p:nvPr/>
        </p:nvSpPr>
        <p:spPr>
          <a:xfrm>
            <a:off x="888610" y="1862101"/>
            <a:ext cx="4672218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94573F"/>
                </a:solidFill>
                <a:latin typeface="Georgia" panose="02040502050405020303" pitchFamily="18" charset="0"/>
              </a:rPr>
              <a:t>Anaonda’s</a:t>
            </a:r>
            <a:r>
              <a:rPr lang="en-US" sz="2800" dirty="0">
                <a:solidFill>
                  <a:srgbClr val="94573F"/>
                </a:solidFill>
                <a:latin typeface="Georgia" panose="02040502050405020303" pitchFamily="18" charset="0"/>
              </a:rPr>
              <a:t> </a:t>
            </a:r>
            <a:r>
              <a:rPr lang="en-US" sz="2800" i="1" dirty="0" err="1">
                <a:solidFill>
                  <a:srgbClr val="94573F"/>
                </a:solidFill>
                <a:latin typeface="Georgia" panose="02040502050405020303" pitchFamily="18" charset="0"/>
              </a:rPr>
              <a:t>conda</a:t>
            </a:r>
            <a:r>
              <a:rPr lang="en-US" sz="2800" dirty="0">
                <a:solidFill>
                  <a:srgbClr val="94573F"/>
                </a:solidFill>
                <a:latin typeface="Georgia" panose="02040502050405020303" pitchFamily="18" charset="0"/>
              </a:rPr>
              <a:t> and </a:t>
            </a:r>
            <a:r>
              <a:rPr lang="en-US" sz="2800" i="1" dirty="0" err="1">
                <a:solidFill>
                  <a:srgbClr val="94573F"/>
                </a:solidFill>
                <a:latin typeface="Georgia" panose="02040502050405020303" pitchFamily="18" charset="0"/>
              </a:rPr>
              <a:t>conda</a:t>
            </a:r>
            <a:r>
              <a:rPr lang="en-US" sz="2800" i="1" dirty="0">
                <a:solidFill>
                  <a:srgbClr val="94573F"/>
                </a:solidFill>
                <a:latin typeface="Georgia" panose="02040502050405020303" pitchFamily="18" charset="0"/>
              </a:rPr>
              <a:t>-forge </a:t>
            </a:r>
            <a:r>
              <a:rPr lang="en-US" sz="2800" dirty="0">
                <a:solidFill>
                  <a:srgbClr val="94573F"/>
                </a:solidFill>
                <a:latin typeface="Georgia" panose="02040502050405020303" pitchFamily="18" charset="0"/>
              </a:rPr>
              <a:t>repos host around 28k packages</a:t>
            </a:r>
          </a:p>
          <a:p>
            <a:endParaRPr lang="en-US" sz="2800" i="1" dirty="0">
              <a:solidFill>
                <a:srgbClr val="94573F"/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  <a:hlinkClick r:id="rId3"/>
              </a:rPr>
              <a:t>https://anaconda.org/anaconda</a:t>
            </a: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    :   3,399</a:t>
            </a:r>
          </a:p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  <a:hlinkClick r:id="rId4"/>
              </a:rPr>
              <a:t>https://anaconda.org/conda-forge</a:t>
            </a: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: 24,421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755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D567F-B26D-0564-EDA8-9A47C2CF1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err="1"/>
              <a:t>conda</a:t>
            </a:r>
            <a:r>
              <a:rPr lang="en-US" dirty="0"/>
              <a:t> is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(currently) </a:t>
            </a:r>
            <a:r>
              <a:rPr lang="en-US" dirty="0"/>
              <a:t>the premier package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(and environment)</a:t>
            </a:r>
            <a:r>
              <a:rPr lang="en-US" dirty="0"/>
              <a:t> manager for data scientists</a:t>
            </a:r>
            <a:endParaRPr lang="en-US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E278B8-6EAB-0D7C-60D4-27ADEE0B7104}"/>
              </a:ext>
            </a:extLst>
          </p:cNvPr>
          <p:cNvSpPr txBox="1"/>
          <p:nvPr/>
        </p:nvSpPr>
        <p:spPr>
          <a:xfrm>
            <a:off x="838200" y="1827801"/>
            <a:ext cx="10825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Unlike </a:t>
            </a:r>
            <a:r>
              <a:rPr lang="en-US" i="1" dirty="0">
                <a:solidFill>
                  <a:srgbClr val="236356"/>
                </a:solidFill>
                <a:latin typeface="Georgia" panose="02040502050405020303" pitchFamily="18" charset="0"/>
              </a:rPr>
              <a:t>pip</a:t>
            </a:r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, it can install packages of </a:t>
            </a:r>
            <a:r>
              <a:rPr lang="en-US" i="1" dirty="0">
                <a:solidFill>
                  <a:srgbClr val="236356"/>
                </a:solidFill>
                <a:latin typeface="Georgia" panose="02040502050405020303" pitchFamily="18" charset="0"/>
              </a:rPr>
              <a:t>any</a:t>
            </a:r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 language. In that sense, it is closer to </a:t>
            </a:r>
            <a:r>
              <a:rPr lang="en-US" dirty="0">
                <a:solidFill>
                  <a:srgbClr val="236356"/>
                </a:solidFill>
                <a:latin typeface="Consolas" panose="020B0609020204030204" pitchFamily="49" charset="0"/>
              </a:rPr>
              <a:t>apt/brew/chocolatey</a:t>
            </a:r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.</a:t>
            </a:r>
          </a:p>
          <a:p>
            <a:endParaRPr lang="en-US" b="0" dirty="0">
              <a:solidFill>
                <a:srgbClr val="236356"/>
              </a:solidFill>
              <a:effectLst/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It can manage non-python dependencies, such as </a:t>
            </a:r>
            <a:r>
              <a:rPr lang="en-US" dirty="0" err="1">
                <a:solidFill>
                  <a:srgbClr val="236356"/>
                </a:solidFill>
                <a:latin typeface="Georgia" panose="02040502050405020303" pitchFamily="18" charset="0"/>
              </a:rPr>
              <a:t>numpy’s</a:t>
            </a:r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 </a:t>
            </a:r>
            <a:r>
              <a:rPr lang="en-US" i="1" dirty="0">
                <a:solidFill>
                  <a:srgbClr val="236356"/>
                </a:solidFill>
                <a:latin typeface="Georgia" panose="02040502050405020303" pitchFamily="18" charset="0"/>
              </a:rPr>
              <a:t>c</a:t>
            </a:r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 based libraries (although </a:t>
            </a:r>
            <a:r>
              <a:rPr lang="en-US" i="1" dirty="0">
                <a:solidFill>
                  <a:srgbClr val="236356"/>
                </a:solidFill>
                <a:latin typeface="Georgia" panose="02040502050405020303" pitchFamily="18" charset="0"/>
              </a:rPr>
              <a:t>pip</a:t>
            </a:r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 can also do this now)</a:t>
            </a:r>
          </a:p>
          <a:p>
            <a:endParaRPr lang="en-US" b="0" dirty="0">
              <a:solidFill>
                <a:srgbClr val="236356"/>
              </a:solidFill>
              <a:effectLst/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It has a </a:t>
            </a:r>
            <a:r>
              <a:rPr lang="en-US" i="1" dirty="0">
                <a:solidFill>
                  <a:srgbClr val="236356"/>
                </a:solidFill>
                <a:latin typeface="Georgia" panose="02040502050405020303" pitchFamily="18" charset="0"/>
              </a:rPr>
              <a:t>very </a:t>
            </a:r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powerful solver. When you install packages </a:t>
            </a:r>
          </a:p>
          <a:p>
            <a:r>
              <a:rPr lang="en-US" dirty="0" err="1">
                <a:solidFill>
                  <a:srgbClr val="236356"/>
                </a:solidFill>
                <a:latin typeface="Consolas" panose="020B0609020204030204" pitchFamily="49" charset="0"/>
              </a:rPr>
              <a:t>conda</a:t>
            </a:r>
            <a:r>
              <a:rPr lang="en-US" dirty="0">
                <a:solidFill>
                  <a:srgbClr val="236356"/>
                </a:solidFill>
                <a:latin typeface="Consolas" panose="020B0609020204030204" pitchFamily="49" charset="0"/>
              </a:rPr>
              <a:t> install </a:t>
            </a:r>
            <a:r>
              <a:rPr lang="en-US" dirty="0" err="1">
                <a:solidFill>
                  <a:srgbClr val="236356"/>
                </a:solidFill>
                <a:latin typeface="Consolas" panose="020B0609020204030204" pitchFamily="49" charset="0"/>
              </a:rPr>
              <a:t>package_a</a:t>
            </a:r>
            <a:r>
              <a:rPr lang="en-US" dirty="0">
                <a:solidFill>
                  <a:srgbClr val="236356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36356"/>
                </a:solidFill>
                <a:latin typeface="Consolas" panose="020B0609020204030204" pitchFamily="49" charset="0"/>
              </a:rPr>
              <a:t>package_b</a:t>
            </a:r>
            <a:r>
              <a:rPr lang="en-US" dirty="0">
                <a:solidFill>
                  <a:srgbClr val="236356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36356"/>
                </a:solidFill>
                <a:latin typeface="Consolas" panose="020B0609020204030204" pitchFamily="49" charset="0"/>
              </a:rPr>
              <a:t>package_c</a:t>
            </a:r>
            <a:endParaRPr lang="en-US" dirty="0">
              <a:solidFill>
                <a:srgbClr val="236356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236356"/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It will make sure all three packages can work with existing libraries in the environment, they can work with each other and </a:t>
            </a:r>
            <a:r>
              <a:rPr lang="en-US" i="1" dirty="0">
                <a:solidFill>
                  <a:srgbClr val="236356"/>
                </a:solidFill>
                <a:latin typeface="Georgia" panose="02040502050405020303" pitchFamily="18" charset="0"/>
              </a:rPr>
              <a:t>all</a:t>
            </a:r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 dependencies can work with all other dependencies! You are less likely to have version mismatch issues.</a:t>
            </a:r>
          </a:p>
          <a:p>
            <a:endParaRPr lang="en-US" b="1" dirty="0">
              <a:solidFill>
                <a:srgbClr val="236356"/>
              </a:solidFill>
              <a:latin typeface="Georgia" panose="02040502050405020303" pitchFamily="18" charset="0"/>
            </a:endParaRPr>
          </a:p>
          <a:p>
            <a:r>
              <a:rPr lang="en-US" sz="1800" dirty="0">
                <a:solidFill>
                  <a:srgbClr val="94573F"/>
                </a:solidFill>
                <a:latin typeface="Georgia" panose="02040502050405020303" pitchFamily="18" charset="0"/>
              </a:rPr>
              <a:t>Caveats</a:t>
            </a:r>
            <a:endParaRPr lang="en-US" dirty="0">
              <a:solidFill>
                <a:srgbClr val="236356"/>
              </a:solidFill>
              <a:latin typeface="Georgia" panose="02040502050405020303" pitchFamily="18" charset="0"/>
            </a:endParaRPr>
          </a:p>
          <a:p>
            <a:r>
              <a:rPr lang="en-US" b="1" dirty="0">
                <a:solidFill>
                  <a:srgbClr val="236356"/>
                </a:solidFill>
                <a:latin typeface="Georgia" panose="02040502050405020303" pitchFamily="18" charset="0"/>
              </a:rPr>
              <a:t>Sometimes dependency resolution can result in </a:t>
            </a:r>
            <a:r>
              <a:rPr lang="en-US" b="1" i="1" dirty="0">
                <a:solidFill>
                  <a:srgbClr val="236356"/>
                </a:solidFill>
                <a:latin typeface="Georgia" panose="02040502050405020303" pitchFamily="18" charset="0"/>
              </a:rPr>
              <a:t>extremely</a:t>
            </a:r>
            <a:r>
              <a:rPr lang="en-US" b="1" dirty="0">
                <a:solidFill>
                  <a:srgbClr val="236356"/>
                </a:solidFill>
                <a:latin typeface="Georgia" panose="02040502050405020303" pitchFamily="18" charset="0"/>
              </a:rPr>
              <a:t> (unbearably) long wait times to install packages</a:t>
            </a:r>
            <a:r>
              <a:rPr lang="en-US" b="1" i="1" dirty="0">
                <a:solidFill>
                  <a:srgbClr val="236356"/>
                </a:solidFill>
                <a:latin typeface="Georgia" panose="02040502050405020303" pitchFamily="18" charset="0"/>
              </a:rPr>
              <a:t>. </a:t>
            </a:r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So much so that a new project has started up: </a:t>
            </a:r>
            <a:r>
              <a:rPr lang="en-US" i="1" dirty="0">
                <a:solidFill>
                  <a:srgbClr val="236356"/>
                </a:solidFill>
                <a:latin typeface="Georgia" panose="02040502050405020303" pitchFamily="18" charset="0"/>
              </a:rPr>
              <a:t>mamba</a:t>
            </a:r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 (</a:t>
            </a:r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  <a:hlinkClick r:id="rId2"/>
              </a:rPr>
              <a:t>https://github.com/mamba-org/mamba</a:t>
            </a:r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). As of late 2023, some features of </a:t>
            </a:r>
            <a:r>
              <a:rPr lang="en-US" i="1" dirty="0">
                <a:solidFill>
                  <a:srgbClr val="236356"/>
                </a:solidFill>
                <a:latin typeface="Georgia" panose="02040502050405020303" pitchFamily="18" charset="0"/>
              </a:rPr>
              <a:t>mamba</a:t>
            </a:r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 have been included in </a:t>
            </a:r>
            <a:r>
              <a:rPr lang="en-US" dirty="0" err="1">
                <a:solidFill>
                  <a:srgbClr val="236356"/>
                </a:solidFill>
                <a:latin typeface="Georgia" panose="02040502050405020303" pitchFamily="18" charset="0"/>
              </a:rPr>
              <a:t>conda</a:t>
            </a:r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.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297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7AAD5-C0C4-B5A9-281E-17536C013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conda</a:t>
            </a:r>
            <a:r>
              <a:rPr lang="en-US" dirty="0"/>
              <a:t> downloads a  .</a:t>
            </a:r>
            <a:r>
              <a:rPr lang="en-US" dirty="0" err="1"/>
              <a:t>conda</a:t>
            </a:r>
            <a:r>
              <a:rPr lang="en-US" dirty="0"/>
              <a:t> file, which contains</a:t>
            </a:r>
            <a:endParaRPr lang="en-US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5F9CE-952C-3038-6BD2-CC3EA9833001}"/>
              </a:ext>
            </a:extLst>
          </p:cNvPr>
          <p:cNvSpPr txBox="1"/>
          <p:nvPr/>
        </p:nvSpPr>
        <p:spPr>
          <a:xfrm>
            <a:off x="901478" y="1786628"/>
            <a:ext cx="10389043" cy="2008878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Actual code</a:t>
            </a: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app.py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blueprints.py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cli.py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config.py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ctx.py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debughelpers.py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globals.py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helpers.py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json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provider.py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tag.py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__init__.py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logging.py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py.typed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sansio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sansio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app.py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sansio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blueprints.py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sansio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README.md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sansio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scaffold.py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sessions.py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signals.py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templating.py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testing.py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typing.py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views.py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wrappers.py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__init__.py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__main__.py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CC6C0-2A54-2D45-B61E-55E3A447A177}"/>
              </a:ext>
            </a:extLst>
          </p:cNvPr>
          <p:cNvSpPr txBox="1"/>
          <p:nvPr/>
        </p:nvSpPr>
        <p:spPr>
          <a:xfrm>
            <a:off x="898497" y="4066933"/>
            <a:ext cx="11469093" cy="2308324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Meta-data</a:t>
            </a: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about.json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files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git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hash_input.json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index.json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link.json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paths.json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recipe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recipe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conda_build_config.yaml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recipe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meta.yaml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recipe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meta.yaml.template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recipe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recipe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scripts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license.txt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test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run_test.bat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run_test.py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run_test.sh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test_time_dependencies.json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1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1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1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1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1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1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pyhd8ed1ab_0.tar.zst</a:t>
            </a:r>
            <a:endParaRPr lang="en-US" sz="800" b="1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metadata.json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licenses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licenses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LICENSE.rst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direct_url.json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entry_points.txt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INSTALLER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LICENSE.rst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METADATA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RECORD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REQUESTED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endParaRPr lang="en-US" sz="800" b="1" dirty="0">
              <a:solidFill>
                <a:srgbClr val="FF579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256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98DE3-A41E-42BF-B9A8-59A2761D5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conda</a:t>
            </a:r>
            <a:r>
              <a:rPr lang="en-US" dirty="0"/>
              <a:t> vs pip’s .</a:t>
            </a:r>
            <a:r>
              <a:rPr lang="en-US" dirty="0" err="1"/>
              <a:t>whl</a:t>
            </a:r>
            <a:r>
              <a:rPr lang="en-US" dirty="0"/>
              <a:t> file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0DF6660-5365-3CE2-4578-4B98C83C2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821978"/>
              </p:ext>
            </p:extLst>
          </p:nvPr>
        </p:nvGraphicFramePr>
        <p:xfrm>
          <a:off x="4750420" y="1357583"/>
          <a:ext cx="6927230" cy="5133856"/>
        </p:xfrm>
        <a:graphic>
          <a:graphicData uri="http://schemas.openxmlformats.org/drawingml/2006/table">
            <a:tbl>
              <a:tblPr/>
              <a:tblGrid>
                <a:gridCol w="4682041">
                  <a:extLst>
                    <a:ext uri="{9D8B030D-6E8A-4147-A177-3AD203B41FA5}">
                      <a16:colId xmlns:a16="http://schemas.microsoft.com/office/drawing/2014/main" val="386791014"/>
                    </a:ext>
                  </a:extLst>
                </a:gridCol>
                <a:gridCol w="2245189">
                  <a:extLst>
                    <a:ext uri="{9D8B030D-6E8A-4147-A177-3AD203B41FA5}">
                      <a16:colId xmlns:a16="http://schemas.microsoft.com/office/drawing/2014/main" val="854708725"/>
                    </a:ext>
                  </a:extLst>
                </a:gridCol>
              </a:tblGrid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CONDA code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PIP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2629824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4969374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/flask/__init__.py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114171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/flask/__main__.py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79725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/pkg-flask-3.0.2-pyhd8ed1ab_0/site-packages/flask/__init__.py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/flask/app.py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1082320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/pkg-flask-3.0.2-pyhd8ed1ab_0/site-packages/flask/__main__.py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/flask/blueprints.py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2569862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/pkg-flask-3.0.2-pyhd8ed1ab_0/site-packages/flask/app.py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/flask/cli.py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7642064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/pkg-flask-3.0.2-pyhd8ed1ab_0/site-packages/flask/blueprints.py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/flask/config.py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8646784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/pkg-flask-3.0.2-pyhd8ed1ab_0/site-packages/flask/cli.py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/flask/ctx.py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8105098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da-DK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/pkg-flask-3.0.2-pyhd8ed1ab_0/site-packages/flask/config.py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/flask/debughelpers.py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6023006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/pkg-flask-3.0.2-pyhd8ed1ab_0/site-packages/flask/ctx.py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/flask/globals.py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441739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/pkg-flask-3.0.2-pyhd8ed1ab_0/site-packages/flask/debughelpers.py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/flask/helpers.py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1022290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/pkg-flask-3.0.2-pyhd8ed1ab_0/site-packages/flask/globals.py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</a:t>
                      </a:r>
                      <a:r>
                        <a:rPr lang="en-US" sz="800" b="1" i="0" u="none" strike="noStrike" dirty="0" err="1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json</a:t>
                      </a:r>
                      <a:endParaRPr lang="en-US" sz="800" b="1" i="0" u="none" strike="noStrike" dirty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722648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/pkg-flask-3.0.2-pyhd8ed1ab_0/site-packages/flask/helpers.py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/flask/json/__init__.py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2335806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/pkg-flask-3.0.2-pyhd8ed1ab_0/site-packages/flask/json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/flask/json/provider.py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149645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/pkg-flask-3.0.2-pyhd8ed1ab_0/site-packages/flask/json/__init__.py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/flask/json/tag.py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835161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/pkg-flask-3.0.2-pyhd8ed1ab_0/site-packages/flask/json/provider.py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/flask/logging.py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8458387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/pkg-flask-3.0.2-pyhd8ed1ab_0/site-packages/flask/json/tag.py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</a:t>
                      </a:r>
                      <a:r>
                        <a:rPr lang="en-US" sz="800" b="1" i="0" u="none" strike="noStrike" dirty="0" err="1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py.typed</a:t>
                      </a:r>
                      <a:endParaRPr lang="en-US" sz="800" b="1" i="0" u="none" strike="noStrike" dirty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0198520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/pkg-flask-3.0.2-pyhd8ed1ab_0/site-packages/flask/logging.py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</a:t>
                      </a:r>
                      <a:r>
                        <a:rPr lang="en-US" sz="800" b="1" i="0" u="none" strike="noStrike" dirty="0" err="1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sansio</a:t>
                      </a:r>
                      <a:endParaRPr lang="en-US" sz="800" b="1" i="0" u="none" strike="noStrike" dirty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21840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/pkg-flask-3.0.2-pyhd8ed1ab_0/site-packages/flask/py.typed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/flask/sansio/app.py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1430063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/pkg-flask-3.0.2-pyhd8ed1ab_0/site-packages/flask/sansio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/flask/sansio/blueprints.py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3919375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/pkg-flask-3.0.2-pyhd8ed1ab_0/site-packages/flask/sansio/app.py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/flask/sansio/README.md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999008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/pkg-flask-3.0.2-pyhd8ed1ab_0/site-packages/flask/sansio/blueprints.py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/flask/sansio/scaffold.py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8132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/pkg-flask-3.0.2-pyhd8ed1ab_0/site-packages/flask/sansio/README.md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/flask/sessions.py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8525158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/pkg-flask-3.0.2-pyhd8ed1ab_0/site-packages/flask/sansio/scaffold.py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/flask/signals.py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3292485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da-DK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/pkg-flask-3.0.2-pyhd8ed1ab_0/site-packages/flask/sessions.py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/flask/templating.py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4981706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/pkg-flask-3.0.2-pyhd8ed1ab_0/site-packages/flask/signals.py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/flask/testing.py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0519689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/pkg-flask-3.0.2-pyhd8ed1ab_0/site-packages/flask/templating.py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/flask/typing.py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9854885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/pkg-flask-3.0.2-pyhd8ed1ab_0/site-packages/flask/testing.py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/flask/views.py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5893381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/pkg-flask-3.0.2-pyhd8ed1ab_0/site-packages/flask/typing.py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/flask/wrappers.py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1888549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/pkg-flask-3.0.2-pyhd8ed1ab_0/site-packages/flask/views.py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PIP metadata</a:t>
                      </a:r>
                      <a:endParaRPr lang="en-US" sz="800" b="1" i="0" u="none" strike="noStrike" dirty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013610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/pkg-flask-3.0.2-pyhd8ed1ab_0/site-packages/flask/wrappers.py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/flask-3.0.2.dist-info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82321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/pkg-flask-3.0.2-pyhd8ed1ab_0/site-packages/flask-3.0.2.dist-info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/flask-3.0.2.dist-info/entry_points.txt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57870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da-DK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/pkg-flask-3.0.2-pyhd8ed1ab_0/site-packages/flask-3.0.2.dist-info/direct_url.json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 dirty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8736786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/pkg-flask-3.0.2-pyhd8ed1ab_0/site-packages/flask-3.0.2.dist-info/entry_points.txt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/flask-3.0.2.dist-info/</a:t>
                      </a:r>
                      <a:r>
                        <a:rPr lang="en-US" sz="800" b="1" i="0" u="none" strike="noStrike" dirty="0" err="1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LICENSE.rst</a:t>
                      </a:r>
                      <a:endParaRPr lang="en-US" sz="800" b="1" i="0" u="none" strike="noStrike" dirty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469040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/pkg-flask-3.0.2-pyhd8ed1ab_0/site-packages/flask-3.0.2.dist-info/INSTALLER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/flask-3.0.2.dist-info/METADATA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3170506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/pkg-flask-3.0.2-pyhd8ed1ab_0/site-packages/flask-3.0.2.dist-info/LICENSE.rst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/flask-3.0.2.dist-info/RECORD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4207066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/pkg-flask-3.0.2-pyhd8ed1ab_0/site-packages/flask-3.0.2.dist-info/METADATA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 dirty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4999585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/pkg-flask-3.0.2-pyhd8ed1ab_0/site-packages/flask-3.0.2.dist-info/RECORD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/flask-3.0.2.dist-info/WHEEL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9335032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/pkg-flask-3.0.2-pyhd8ed1ab_0/site-packages/flask-3.0.2.dist-info/REQUESTED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 dirty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577375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FA89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 dirty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899995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22CA34B-5D9D-005D-4875-63F5F788E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162314"/>
              </p:ext>
            </p:extLst>
          </p:nvPr>
        </p:nvGraphicFramePr>
        <p:xfrm>
          <a:off x="514350" y="3182620"/>
          <a:ext cx="4097991" cy="3255616"/>
        </p:xfrm>
        <a:graphic>
          <a:graphicData uri="http://schemas.openxmlformats.org/drawingml/2006/table">
            <a:tbl>
              <a:tblPr/>
              <a:tblGrid>
                <a:gridCol w="4097991">
                  <a:extLst>
                    <a:ext uri="{9D8B030D-6E8A-4147-A177-3AD203B41FA5}">
                      <a16:colId xmlns:a16="http://schemas.microsoft.com/office/drawing/2014/main" val="1897972863"/>
                    </a:ext>
                  </a:extLst>
                </a:gridCol>
              </a:tblGrid>
              <a:tr h="65929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CONDA metadata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2629605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/info-flask-3.0.2-pyhd8ed1ab_0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0766076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/info-flask-3.0.2-pyhd8ed1ab_0.tar.zst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3403650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/info-flask-3.0.2-pyhd8ed1ab_0/info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9141993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/info-flask-3.0.2-pyhd8ed1ab_0/info/</a:t>
                      </a:r>
                      <a:r>
                        <a:rPr lang="en-US" sz="800" b="1" i="0" u="none" strike="noStrike" dirty="0" err="1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about.json</a:t>
                      </a:r>
                      <a:endParaRPr lang="en-US" sz="800" b="1" i="0" u="none" strike="noStrike" dirty="0">
                        <a:solidFill>
                          <a:srgbClr val="FF579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0277773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/info-flask-3.0.2-pyhd8ed1ab_0/info/files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027951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/info-flask-3.0.2-pyhd8ed1ab_0/info/git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9499688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/info-flask-3.0.2-pyhd8ed1ab_0/info/</a:t>
                      </a:r>
                      <a:r>
                        <a:rPr lang="en-US" sz="800" b="1" i="0" u="none" strike="noStrike" dirty="0" err="1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hash_input.json</a:t>
                      </a:r>
                      <a:endParaRPr lang="en-US" sz="800" b="1" i="0" u="none" strike="noStrike" dirty="0">
                        <a:solidFill>
                          <a:srgbClr val="FF579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3476576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/info-flask-3.0.2-pyhd8ed1ab_0/info/</a:t>
                      </a:r>
                      <a:r>
                        <a:rPr lang="en-US" sz="800" b="1" i="0" u="none" strike="noStrike" dirty="0" err="1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index.json</a:t>
                      </a:r>
                      <a:endParaRPr lang="en-US" sz="800" b="1" i="0" u="none" strike="noStrike" dirty="0">
                        <a:solidFill>
                          <a:srgbClr val="FF579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8566543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/info-flask-3.0.2-pyhd8ed1ab_0/info/</a:t>
                      </a:r>
                      <a:r>
                        <a:rPr lang="en-US" sz="800" b="1" i="0" u="none" strike="noStrike" dirty="0" err="1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link.json</a:t>
                      </a:r>
                      <a:endParaRPr lang="en-US" sz="800" b="1" i="0" u="none" strike="noStrike" dirty="0">
                        <a:solidFill>
                          <a:srgbClr val="FF579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4036849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/info-flask-3.0.2-pyhd8ed1ab_0/info/</a:t>
                      </a:r>
                      <a:r>
                        <a:rPr lang="en-US" sz="800" b="1" i="0" u="none" strike="noStrike" dirty="0" err="1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paths.json</a:t>
                      </a:r>
                      <a:endParaRPr lang="en-US" sz="800" b="1" i="0" u="none" strike="noStrike" dirty="0">
                        <a:solidFill>
                          <a:srgbClr val="FF579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765995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/info-flask-3.0.2-pyhd8ed1ab_0/info/recipe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1654426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/info-flask-3.0.2-pyhd8ed1ab_0/info/recipe/conda_build_config.yaml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9008074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/info-flask-3.0.2-pyhd8ed1ab_0/info/recipe/meta.yaml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4768648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/info-flask-3.0.2-pyhd8ed1ab_0/info/recipe/meta.yaml.template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7516539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/info-flask-3.0.2-pyhd8ed1ab_0/info/recipe/recipe-scripts-license.txt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7557640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/info-flask-3.0.2-pyhd8ed1ab_0/info/test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0092398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/info-flask-3.0.2-pyhd8ed1ab_0/info/test/run_test.bat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361007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/info-flask-3.0.2-pyhd8ed1ab_0/info/test/run_test.py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357310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/info-flask-3.0.2-pyhd8ed1ab_0/info/test/run_test.sh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3805384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/info-flask-3.0.2-pyhd8ed1ab_0/info/test/test_time_dependencies.json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2789572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/metadata.json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0314746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318348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/pkg-flask-3.0.2-pyhd8ed1ab_0/info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8239618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/pkg-flask-3.0.2-pyhd8ed1ab_0/info/licenses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157134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/pkg-flask-3.0.2-pyhd8ed1ab_0/info/licenses/</a:t>
                      </a:r>
                      <a:r>
                        <a:rPr lang="en-US" sz="800" b="1" i="0" u="none" strike="noStrike" dirty="0" err="1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LICENSE.rst</a:t>
                      </a:r>
                      <a:endParaRPr lang="en-US" sz="800" b="1" i="0" u="none" strike="noStrike" dirty="0">
                        <a:solidFill>
                          <a:srgbClr val="FF579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285097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DADC48A-1CE9-6530-D166-B734C05D8142}"/>
              </a:ext>
            </a:extLst>
          </p:cNvPr>
          <p:cNvSpPr txBox="1"/>
          <p:nvPr/>
        </p:nvSpPr>
        <p:spPr>
          <a:xfrm>
            <a:off x="1430375" y="2691063"/>
            <a:ext cx="1981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Meta data files</a:t>
            </a:r>
          </a:p>
        </p:txBody>
      </p:sp>
    </p:spTree>
    <p:extLst>
      <p:ext uri="{BB962C8B-B14F-4D97-AF65-F5344CB8AC3E}">
        <p14:creationId xmlns:p14="http://schemas.microsoft.com/office/powerpoint/2010/main" val="303932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ED2E6-6C0B-FA9E-5431-D846AED59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</a:t>
            </a:r>
            <a:r>
              <a:rPr lang="en-US" i="1" dirty="0" err="1"/>
              <a:t>conda</a:t>
            </a:r>
            <a:r>
              <a:rPr lang="en-US" dirty="0"/>
              <a:t> and </a:t>
            </a:r>
            <a:r>
              <a:rPr lang="en-US" i="1" dirty="0"/>
              <a:t>pip</a:t>
            </a:r>
            <a:r>
              <a:rPr lang="en-US" dirty="0"/>
              <a:t> work well together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F53963-4826-1046-D1F2-D692D7948C3B}"/>
              </a:ext>
            </a:extLst>
          </p:cNvPr>
          <p:cNvSpPr txBox="1"/>
          <p:nvPr/>
        </p:nvSpPr>
        <p:spPr>
          <a:xfrm>
            <a:off x="838200" y="1827802"/>
            <a:ext cx="39308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pip</a:t>
            </a:r>
            <a:r>
              <a:rPr lang="en-US" sz="2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en-US" sz="2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tqdm</a:t>
            </a:r>
            <a:endParaRPr lang="en-US" sz="2800" b="0" dirty="0">
              <a:solidFill>
                <a:srgbClr val="00B36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28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en-US" sz="2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flask</a:t>
            </a:r>
            <a:endParaRPr lang="en-US" sz="2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6B0529-1EC0-873A-31B1-B0685AE3CF66}"/>
              </a:ext>
            </a:extLst>
          </p:cNvPr>
          <p:cNvSpPr txBox="1"/>
          <p:nvPr/>
        </p:nvSpPr>
        <p:spPr>
          <a:xfrm>
            <a:off x="838200" y="3168151"/>
            <a:ext cx="1114936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94573F"/>
                </a:solidFill>
                <a:latin typeface="Consolas" panose="020B0609020204030204" pitchFamily="49" charset="0"/>
              </a:rPr>
              <a:t>(adv_python2) C:\Users\shahb&gt;python</a:t>
            </a:r>
          </a:p>
          <a:p>
            <a:r>
              <a:rPr lang="en-US" sz="1600" dirty="0">
                <a:solidFill>
                  <a:srgbClr val="94573F"/>
                </a:solidFill>
                <a:latin typeface="Consolas" panose="020B0609020204030204" pitchFamily="49" charset="0"/>
              </a:rPr>
              <a:t>Python 3.12.1 | packaged by Anaconda, Inc. | (main, Jan 19 2024, 15:44:08) [MSC v.1916 64 bit (AMD64)] on win32</a:t>
            </a:r>
          </a:p>
          <a:p>
            <a:r>
              <a:rPr lang="en-US" sz="1600" dirty="0">
                <a:solidFill>
                  <a:srgbClr val="94573F"/>
                </a:solidFill>
                <a:latin typeface="Consolas" panose="020B0609020204030204" pitchFamily="49" charset="0"/>
              </a:rPr>
              <a:t>Type "help", "copyright", "credits" or "license" for more information.</a:t>
            </a:r>
          </a:p>
          <a:p>
            <a:r>
              <a:rPr lang="en-US" sz="1600" dirty="0">
                <a:solidFill>
                  <a:srgbClr val="94573F"/>
                </a:solidFill>
                <a:latin typeface="Consolas" panose="020B0609020204030204" pitchFamily="49" charset="0"/>
              </a:rPr>
              <a:t>&gt;&gt;&gt; import </a:t>
            </a:r>
            <a:r>
              <a:rPr lang="en-US" sz="1600" dirty="0" err="1">
                <a:solidFill>
                  <a:srgbClr val="94573F"/>
                </a:solidFill>
                <a:latin typeface="Consolas" panose="020B0609020204030204" pitchFamily="49" charset="0"/>
              </a:rPr>
              <a:t>tqdm</a:t>
            </a:r>
            <a:r>
              <a:rPr lang="en-US" sz="1600" dirty="0">
                <a:solidFill>
                  <a:srgbClr val="94573F"/>
                </a:solidFill>
                <a:latin typeface="Consolas" panose="020B0609020204030204" pitchFamily="49" charset="0"/>
              </a:rPr>
              <a:t>, flask</a:t>
            </a:r>
          </a:p>
          <a:p>
            <a:r>
              <a:rPr lang="en-US" sz="1600" dirty="0">
                <a:solidFill>
                  <a:srgbClr val="94573F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>
                <a:solidFill>
                  <a:srgbClr val="94573F"/>
                </a:solidFill>
                <a:latin typeface="Consolas" panose="020B0609020204030204" pitchFamily="49" charset="0"/>
              </a:rPr>
              <a:t>tqdm</a:t>
            </a:r>
            <a:r>
              <a:rPr lang="en-US" sz="1600" dirty="0">
                <a:solidFill>
                  <a:srgbClr val="94573F"/>
                </a:solidFill>
                <a:latin typeface="Consolas" panose="020B0609020204030204" pitchFamily="49" charset="0"/>
              </a:rPr>
              <a:t>.__file__</a:t>
            </a:r>
          </a:p>
          <a:p>
            <a:r>
              <a:rPr lang="en-US" sz="1600" b="1" dirty="0">
                <a:solidFill>
                  <a:srgbClr val="94573F"/>
                </a:solidFill>
                <a:latin typeface="Consolas" panose="020B0609020204030204" pitchFamily="49" charset="0"/>
              </a:rPr>
              <a:t>'C:\\Users\\</a:t>
            </a:r>
            <a:r>
              <a:rPr lang="en-US" sz="1600" b="1" dirty="0" err="1">
                <a:solidFill>
                  <a:srgbClr val="94573F"/>
                </a:solidFill>
                <a:latin typeface="Consolas" panose="020B0609020204030204" pitchFamily="49" charset="0"/>
              </a:rPr>
              <a:t>shahb</a:t>
            </a:r>
            <a:r>
              <a:rPr lang="en-US" sz="1600" b="1" dirty="0">
                <a:solidFill>
                  <a:srgbClr val="94573F"/>
                </a:solidFill>
                <a:latin typeface="Consolas" panose="020B0609020204030204" pitchFamily="49" charset="0"/>
              </a:rPr>
              <a:t>\\anaconda3\\</a:t>
            </a:r>
            <a:r>
              <a:rPr lang="en-US" sz="1600" b="1" dirty="0" err="1">
                <a:solidFill>
                  <a:srgbClr val="94573F"/>
                </a:solidFill>
                <a:latin typeface="Consolas" panose="020B0609020204030204" pitchFamily="49" charset="0"/>
              </a:rPr>
              <a:t>envs</a:t>
            </a:r>
            <a:r>
              <a:rPr lang="en-US" sz="1600" b="1" dirty="0">
                <a:solidFill>
                  <a:srgbClr val="94573F"/>
                </a:solidFill>
                <a:latin typeface="Consolas" panose="020B0609020204030204" pitchFamily="49" charset="0"/>
              </a:rPr>
              <a:t>\\adv_python2\\Lib\\site-packages</a:t>
            </a:r>
            <a:r>
              <a:rPr lang="en-US" sz="1600" dirty="0">
                <a:solidFill>
                  <a:srgbClr val="94573F"/>
                </a:solidFill>
                <a:latin typeface="Consolas" panose="020B0609020204030204" pitchFamily="49" charset="0"/>
              </a:rPr>
              <a:t>\\</a:t>
            </a:r>
            <a:r>
              <a:rPr lang="en-US" sz="1600" b="1" dirty="0" err="1">
                <a:solidFill>
                  <a:srgbClr val="94573F"/>
                </a:solidFill>
                <a:latin typeface="Consolas" panose="020B0609020204030204" pitchFamily="49" charset="0"/>
              </a:rPr>
              <a:t>tqdm</a:t>
            </a:r>
            <a:r>
              <a:rPr lang="en-US" sz="1600" dirty="0">
                <a:solidFill>
                  <a:srgbClr val="94573F"/>
                </a:solidFill>
                <a:latin typeface="Consolas" panose="020B0609020204030204" pitchFamily="49" charset="0"/>
              </a:rPr>
              <a:t>\\__init__.py'</a:t>
            </a:r>
          </a:p>
          <a:p>
            <a:r>
              <a:rPr lang="en-US" sz="1600" dirty="0">
                <a:solidFill>
                  <a:srgbClr val="94573F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>
                <a:solidFill>
                  <a:srgbClr val="94573F"/>
                </a:solidFill>
                <a:latin typeface="Consolas" panose="020B0609020204030204" pitchFamily="49" charset="0"/>
              </a:rPr>
              <a:t>flask.__file</a:t>
            </a:r>
            <a:r>
              <a:rPr lang="en-US" sz="1600" dirty="0">
                <a:solidFill>
                  <a:srgbClr val="94573F"/>
                </a:solidFill>
                <a:latin typeface="Consolas" panose="020B0609020204030204" pitchFamily="49" charset="0"/>
              </a:rPr>
              <a:t>__</a:t>
            </a:r>
          </a:p>
          <a:p>
            <a:r>
              <a:rPr lang="en-US" sz="1600" b="1" dirty="0">
                <a:solidFill>
                  <a:srgbClr val="94573F"/>
                </a:solidFill>
                <a:latin typeface="Consolas" panose="020B0609020204030204" pitchFamily="49" charset="0"/>
              </a:rPr>
              <a:t>'C:\\Users\\</a:t>
            </a:r>
            <a:r>
              <a:rPr lang="en-US" sz="1600" b="1" dirty="0" err="1">
                <a:solidFill>
                  <a:srgbClr val="94573F"/>
                </a:solidFill>
                <a:latin typeface="Consolas" panose="020B0609020204030204" pitchFamily="49" charset="0"/>
              </a:rPr>
              <a:t>shahb</a:t>
            </a:r>
            <a:r>
              <a:rPr lang="en-US" sz="1600" b="1" dirty="0">
                <a:solidFill>
                  <a:srgbClr val="94573F"/>
                </a:solidFill>
                <a:latin typeface="Consolas" panose="020B0609020204030204" pitchFamily="49" charset="0"/>
              </a:rPr>
              <a:t>\\anaconda3\\</a:t>
            </a:r>
            <a:r>
              <a:rPr lang="en-US" sz="1600" b="1" dirty="0" err="1">
                <a:solidFill>
                  <a:srgbClr val="94573F"/>
                </a:solidFill>
                <a:latin typeface="Consolas" panose="020B0609020204030204" pitchFamily="49" charset="0"/>
              </a:rPr>
              <a:t>envs</a:t>
            </a:r>
            <a:r>
              <a:rPr lang="en-US" sz="1600" b="1" dirty="0">
                <a:solidFill>
                  <a:srgbClr val="94573F"/>
                </a:solidFill>
                <a:latin typeface="Consolas" panose="020B0609020204030204" pitchFamily="49" charset="0"/>
              </a:rPr>
              <a:t>\\adv_python2\\Lib\\site-packages</a:t>
            </a:r>
            <a:r>
              <a:rPr lang="en-US" sz="1600" dirty="0">
                <a:solidFill>
                  <a:srgbClr val="94573F"/>
                </a:solidFill>
                <a:latin typeface="Consolas" panose="020B0609020204030204" pitchFamily="49" charset="0"/>
              </a:rPr>
              <a:t>\\</a:t>
            </a:r>
            <a:r>
              <a:rPr lang="en-US" sz="1600" b="1" dirty="0">
                <a:solidFill>
                  <a:srgbClr val="94573F"/>
                </a:solidFill>
                <a:latin typeface="Consolas" panose="020B0609020204030204" pitchFamily="49" charset="0"/>
              </a:rPr>
              <a:t>flask</a:t>
            </a:r>
            <a:r>
              <a:rPr lang="en-US" sz="1600" dirty="0">
                <a:solidFill>
                  <a:srgbClr val="94573F"/>
                </a:solidFill>
                <a:latin typeface="Consolas" panose="020B0609020204030204" pitchFamily="49" charset="0"/>
              </a:rPr>
              <a:t>\\__init__.py'</a:t>
            </a:r>
          </a:p>
        </p:txBody>
      </p:sp>
    </p:spTree>
    <p:extLst>
      <p:ext uri="{BB962C8B-B14F-4D97-AF65-F5344CB8AC3E}">
        <p14:creationId xmlns:p14="http://schemas.microsoft.com/office/powerpoint/2010/main" val="3783239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E147054-FDCC-9F8F-A1C7-1E8718443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907855"/>
              </p:ext>
            </p:extLst>
          </p:nvPr>
        </p:nvGraphicFramePr>
        <p:xfrm>
          <a:off x="838201" y="1529780"/>
          <a:ext cx="10515599" cy="4697321"/>
        </p:xfrm>
        <a:graphic>
          <a:graphicData uri="http://schemas.openxmlformats.org/drawingml/2006/table">
            <a:tbl>
              <a:tblPr/>
              <a:tblGrid>
                <a:gridCol w="3627473">
                  <a:extLst>
                    <a:ext uri="{9D8B030D-6E8A-4147-A177-3AD203B41FA5}">
                      <a16:colId xmlns:a16="http://schemas.microsoft.com/office/drawing/2014/main" val="2743210805"/>
                    </a:ext>
                  </a:extLst>
                </a:gridCol>
                <a:gridCol w="2289863">
                  <a:extLst>
                    <a:ext uri="{9D8B030D-6E8A-4147-A177-3AD203B41FA5}">
                      <a16:colId xmlns:a16="http://schemas.microsoft.com/office/drawing/2014/main" val="3067563334"/>
                    </a:ext>
                  </a:extLst>
                </a:gridCol>
                <a:gridCol w="42136">
                  <a:extLst>
                    <a:ext uri="{9D8B030D-6E8A-4147-A177-3AD203B41FA5}">
                      <a16:colId xmlns:a16="http://schemas.microsoft.com/office/drawing/2014/main" val="2963384100"/>
                    </a:ext>
                  </a:extLst>
                </a:gridCol>
                <a:gridCol w="2867220">
                  <a:extLst>
                    <a:ext uri="{9D8B030D-6E8A-4147-A177-3AD203B41FA5}">
                      <a16:colId xmlns:a16="http://schemas.microsoft.com/office/drawing/2014/main" val="151943830"/>
                    </a:ext>
                  </a:extLst>
                </a:gridCol>
                <a:gridCol w="1688907">
                  <a:extLst>
                    <a:ext uri="{9D8B030D-6E8A-4147-A177-3AD203B41FA5}">
                      <a16:colId xmlns:a16="http://schemas.microsoft.com/office/drawing/2014/main" val="1312733690"/>
                    </a:ext>
                  </a:extLst>
                </a:gridCol>
              </a:tblGrid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flask_conda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/Lib/site-packages/Jinja2-3.1.3.dist-info: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REQUESTED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1163432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flask_conda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/Lib/site-packages/Jinja2-3.1.3.dist-info: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direct_url.json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230973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flask_conda/Lib/site-packages/click-8.1.7.dist-info: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REQUESTED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416581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flask_conda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/Lib/site-packages/click-8.1.7.dist-info: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direct_url.json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51197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flask_conda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/Lib/site-packages/colorama-0.4.6.dist-info: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REQUESTED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564791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flask_conda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/Lib/site-packages/colorama-0.4.6.dist-info: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direct_url.json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385658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flask_conda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/Lib/site-packages/flask/__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pycache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__: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scaffold.cpython-310.pyc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9834211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flask_conda/Lib/site-packages/flask: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scaffold.py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984671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flask_conda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/Lib/site-packages/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itsdangerous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/__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pycache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__: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jws.cpython-310.pyc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170142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flask_conda/Lib/site-packages/itsdangerous: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jws.py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426002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flask_conda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/Lib/site-packages: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Flask-2.2.5.dist-info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flask_pip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/Lib/site-packages: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flask-3.0.2.dist-info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5921568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flask_conda/Lib/site-packages: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MarkupSafe-2.1.3.dist-info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flask_pip/Lib/site-packages: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MarkupSafe-2.1.5.dist-info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67753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flask_conda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/Lib/site-packages: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itsdangerous-2.0.1.dist-info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flask_pip/Lib/site-packages: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itsdangerous-2.1.2.dist-info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64857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flask_conda/Lib/site-packages: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werkzeug-2.3.8.dist-info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flask_pip/Lib/site-packages: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werkzeug-3.0.1.dist-info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201819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flask_conda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/Scripts: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flask-script.py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119176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flask_conda/conda-meta: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click-8.1.7-py310haa95532_0.json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428991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flask_conda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conda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-meta: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colorama-0.4.6-py310haa95532_0.json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8280552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flask_conda/conda-meta: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flask-2.2.5-py310haa95532_0.json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1823211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flask_conda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conda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-meta: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itsdangerous-2.0.1-pyhd3eb1b0_0.json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081689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flask_conda/conda-meta: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jinja2-3.1.3-py310haa95532_0.json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051361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flask_conda/conda-meta: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markupsafe-2.1.3-py310h2bbff1b_0.json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523649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flask_conda/conda-meta: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werkzeug-2.3.8-py310haa95532_0.json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911098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flask_pip/Lib/site-packages/colorama: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tests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790856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flask_pip/Lib/site-packages/flask: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sansio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8178726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flask_pip/Lib/site-packages: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blinker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251806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flask_pip/Lib/site-packages: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blinker-1.7.0.dist-info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204534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79ED2E6-6C0B-FA9E-5431-D846AED59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pip</a:t>
            </a:r>
            <a:r>
              <a:rPr lang="en-US" sz="3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en-US" sz="3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36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effectLst/>
                <a:latin typeface="Consolas" panose="020B0609020204030204" pitchFamily="49" charset="0"/>
              </a:rPr>
              <a:t>vs</a:t>
            </a:r>
            <a:r>
              <a:rPr lang="en-US" sz="36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36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en-US" sz="3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flask</a:t>
            </a:r>
            <a:endParaRPr lang="en-US" sz="3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FC38889-8A82-AE30-8AA2-213A295B36CF}"/>
              </a:ext>
            </a:extLst>
          </p:cNvPr>
          <p:cNvSpPr/>
          <p:nvPr/>
        </p:nvSpPr>
        <p:spPr>
          <a:xfrm>
            <a:off x="914400" y="6453963"/>
            <a:ext cx="5699051" cy="223284"/>
          </a:xfrm>
          <a:prstGeom prst="roundRect">
            <a:avLst/>
          </a:prstGeom>
          <a:solidFill>
            <a:srgbClr val="236356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Only in </a:t>
            </a:r>
            <a:r>
              <a:rPr lang="en-US" sz="1100" dirty="0" err="1">
                <a:latin typeface="Georgia" panose="02040502050405020303" pitchFamily="18" charset="0"/>
              </a:rPr>
              <a:t>conda</a:t>
            </a:r>
            <a:endParaRPr lang="en-US" sz="1100" dirty="0">
              <a:latin typeface="Georgia" panose="02040502050405020303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E6FFC0C-CED1-BB28-2FEF-715B27591A5A}"/>
              </a:ext>
            </a:extLst>
          </p:cNvPr>
          <p:cNvSpPr/>
          <p:nvPr/>
        </p:nvSpPr>
        <p:spPr>
          <a:xfrm>
            <a:off x="6783573" y="6453963"/>
            <a:ext cx="4905154" cy="223284"/>
          </a:xfrm>
          <a:prstGeom prst="roundRect">
            <a:avLst/>
          </a:prstGeom>
          <a:solidFill>
            <a:srgbClr val="94573F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Only in pip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38BDFB-D469-F2C0-86A4-98C94E4837DC}"/>
              </a:ext>
            </a:extLst>
          </p:cNvPr>
          <p:cNvSpPr txBox="1"/>
          <p:nvPr/>
        </p:nvSpPr>
        <p:spPr>
          <a:xfrm>
            <a:off x="7596231" y="1618142"/>
            <a:ext cx="1925959" cy="52322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Out of about 6.7k lines, only these differ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F1599F-FD96-908A-1025-3CF76A299DAB}"/>
              </a:ext>
            </a:extLst>
          </p:cNvPr>
          <p:cNvCxnSpPr>
            <a:cxnSpLocks/>
          </p:cNvCxnSpPr>
          <p:nvPr/>
        </p:nvCxnSpPr>
        <p:spPr>
          <a:xfrm flipH="1">
            <a:off x="6096000" y="1879752"/>
            <a:ext cx="1389321" cy="170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C89FF5-5D55-1400-BA85-8EB2D395A2CD}"/>
              </a:ext>
            </a:extLst>
          </p:cNvPr>
          <p:cNvCxnSpPr>
            <a:cxnSpLocks/>
          </p:cNvCxnSpPr>
          <p:nvPr/>
        </p:nvCxnSpPr>
        <p:spPr>
          <a:xfrm>
            <a:off x="8559210" y="2229724"/>
            <a:ext cx="381590" cy="615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6CA7CC6-5CA6-5218-DB33-84B8296F2325}"/>
              </a:ext>
            </a:extLst>
          </p:cNvPr>
          <p:cNvSpPr txBox="1"/>
          <p:nvPr/>
        </p:nvSpPr>
        <p:spPr>
          <a:xfrm>
            <a:off x="9104156" y="4500572"/>
            <a:ext cx="1925959" cy="73866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These lines only differ due to capitalization or version numbers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BFB07EE-0428-C523-DECB-B56642702B71}"/>
              </a:ext>
            </a:extLst>
          </p:cNvPr>
          <p:cNvCxnSpPr>
            <a:cxnSpLocks/>
          </p:cNvCxnSpPr>
          <p:nvPr/>
        </p:nvCxnSpPr>
        <p:spPr>
          <a:xfrm flipH="1" flipV="1">
            <a:off x="8201891" y="4174836"/>
            <a:ext cx="891309" cy="766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F042C0-5A3E-75BE-9A2B-42397BFC4624}"/>
              </a:ext>
            </a:extLst>
          </p:cNvPr>
          <p:cNvCxnSpPr>
            <a:cxnSpLocks/>
          </p:cNvCxnSpPr>
          <p:nvPr/>
        </p:nvCxnSpPr>
        <p:spPr>
          <a:xfrm flipH="1" flipV="1">
            <a:off x="2955636" y="3878440"/>
            <a:ext cx="6078835" cy="1169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010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C40FE-D783-D2E9-242B-93106C643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managers download and install packages, and their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28D17-8099-39F1-08C1-073C2FDB8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Python has two main package managers: 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pip</a:t>
            </a:r>
            <a:r>
              <a:rPr lang="en-US" dirty="0"/>
              <a:t> (the official package manager) 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conda</a:t>
            </a:r>
            <a:r>
              <a:rPr lang="en-US" dirty="0"/>
              <a:t> (the one most data scientists use)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314F0D-FFB5-CA2D-89E3-D853DB12B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104" y="3697223"/>
            <a:ext cx="325810" cy="3258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277D9D-8FC1-BEEA-434D-33DB532E0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104" y="3371413"/>
            <a:ext cx="325810" cy="325810"/>
          </a:xfrm>
          <a:prstGeom prst="rect">
            <a:avLst/>
          </a:prstGeom>
        </p:spPr>
      </p:pic>
      <p:sp>
        <p:nvSpPr>
          <p:cNvPr id="9" name="Arrow: Left 8">
            <a:extLst>
              <a:ext uri="{FF2B5EF4-FFF2-40B4-BE49-F238E27FC236}">
                <a16:creationId xmlns:a16="http://schemas.microsoft.com/office/drawing/2014/main" id="{26A56975-A573-0B80-3BFF-60A11E05E315}"/>
              </a:ext>
            </a:extLst>
          </p:cNvPr>
          <p:cNvSpPr/>
          <p:nvPr/>
        </p:nvSpPr>
        <p:spPr>
          <a:xfrm rot="2848139">
            <a:off x="1972952" y="4150864"/>
            <a:ext cx="677731" cy="451821"/>
          </a:xfrm>
          <a:prstGeom prst="leftArrow">
            <a:avLst/>
          </a:prstGeom>
          <a:solidFill>
            <a:srgbClr val="9457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7FE3BA-E81D-7C94-E551-7B5C91041023}"/>
              </a:ext>
            </a:extLst>
          </p:cNvPr>
          <p:cNvSpPr txBox="1"/>
          <p:nvPr/>
        </p:nvSpPr>
        <p:spPr>
          <a:xfrm>
            <a:off x="1377914" y="4779202"/>
            <a:ext cx="2985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This is what you should use</a:t>
            </a:r>
          </a:p>
        </p:txBody>
      </p:sp>
    </p:spTree>
    <p:extLst>
      <p:ext uri="{BB962C8B-B14F-4D97-AF65-F5344CB8AC3E}">
        <p14:creationId xmlns:p14="http://schemas.microsoft.com/office/powerpoint/2010/main" val="3173268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ED2E6-6C0B-FA9E-5431-D846AED59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3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en-US" sz="3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36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effectLst/>
                <a:latin typeface="Consolas" panose="020B0609020204030204" pitchFamily="49" charset="0"/>
              </a:rPr>
              <a:t>vs</a:t>
            </a:r>
            <a:r>
              <a:rPr lang="en-US" sz="36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 pip </a:t>
            </a:r>
            <a:r>
              <a:rPr lang="en-US" sz="3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en-US" sz="3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flask</a:t>
            </a:r>
            <a:endParaRPr lang="en-US" sz="3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FC38889-8A82-AE30-8AA2-213A295B36CF}"/>
              </a:ext>
            </a:extLst>
          </p:cNvPr>
          <p:cNvSpPr/>
          <p:nvPr/>
        </p:nvSpPr>
        <p:spPr>
          <a:xfrm>
            <a:off x="914400" y="6453963"/>
            <a:ext cx="5699051" cy="223284"/>
          </a:xfrm>
          <a:prstGeom prst="roundRect">
            <a:avLst/>
          </a:prstGeom>
          <a:solidFill>
            <a:srgbClr val="236356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Georgia" panose="02040502050405020303" pitchFamily="18" charset="0"/>
              </a:rPr>
              <a:t>Conda</a:t>
            </a:r>
            <a:r>
              <a:rPr lang="en-US" sz="1100" dirty="0">
                <a:latin typeface="Georgia" panose="02040502050405020303" pitchFamily="18" charset="0"/>
              </a:rPr>
              <a:t> env’s export file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E6FFC0C-CED1-BB28-2FEF-715B27591A5A}"/>
              </a:ext>
            </a:extLst>
          </p:cNvPr>
          <p:cNvSpPr/>
          <p:nvPr/>
        </p:nvSpPr>
        <p:spPr>
          <a:xfrm>
            <a:off x="6783573" y="6453963"/>
            <a:ext cx="4905154" cy="223284"/>
          </a:xfrm>
          <a:prstGeom prst="roundRect">
            <a:avLst/>
          </a:prstGeom>
          <a:solidFill>
            <a:srgbClr val="94573F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Pip env’s export file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38BDFB-D469-F2C0-86A4-98C94E4837DC}"/>
              </a:ext>
            </a:extLst>
          </p:cNvPr>
          <p:cNvSpPr txBox="1"/>
          <p:nvPr/>
        </p:nvSpPr>
        <p:spPr>
          <a:xfrm>
            <a:off x="4263808" y="1506022"/>
            <a:ext cx="2332075" cy="36933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env export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36959E-C14C-3D0B-30E9-143DA83163B2}"/>
              </a:ext>
            </a:extLst>
          </p:cNvPr>
          <p:cNvSpPr txBox="1"/>
          <p:nvPr/>
        </p:nvSpPr>
        <p:spPr>
          <a:xfrm>
            <a:off x="1624123" y="1755972"/>
            <a:ext cx="405366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flask_conda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channels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defaults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dependencies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bzip2=1.0.8=he774522_0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ca-certificates=2023.12.12=haa95532_0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click=8.1.7=py310haa95532_0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colorama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=0.4.6=py310haa95532_0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flask=2.2.5=py310haa95532_0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itsdangerous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=2.0.1=pyhd3eb1b0_0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jinja2=3.1.3=py310haa95532_0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libffi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=3.4.4=hd77b12b_0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markupsafe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=2.1.3=py310h2bbff1b_0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openssl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=3.0.13=h2bbff1b_0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pip=23.3.1=py310haa95532_0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python=3.10.13=he1021f5_0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setuptools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=68.2.2=py310haa95532_0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sqlite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=3.41.2=h2bbff1b_0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=8.6.12=h2bbff1b_0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tzdata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=2023d=h04d1e81_0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vc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=14.2=h21ff451_1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vs2015_runtime=14.27.29016=h5e58377_2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werkzeug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=2.3.8=py310haa95532_0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wheel=0.41.2=py310haa95532_0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xz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=5.4.5=h8cc25b3_0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zlib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=1.2.13=h8cc25b3_0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C:\Users\shahb\anaconda3\envs\flask_conda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4EA380-16BA-9D5E-0E6F-427DB626446C}"/>
              </a:ext>
            </a:extLst>
          </p:cNvPr>
          <p:cNvSpPr txBox="1"/>
          <p:nvPr/>
        </p:nvSpPr>
        <p:spPr>
          <a:xfrm>
            <a:off x="7107498" y="1602083"/>
            <a:ext cx="3734687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flask_pip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channels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defaults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dependencies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bzip2=1.0.8=he774522_0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ca-certificates=2023.12.12=haa95532_0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libffi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=3.4.4=hd77b12b_0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openssl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=3.0.13=h2bbff1b_0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pip=23.3.1=py310haa95532_0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python=3.10.13=he1021f5_0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setuptools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=68.2.2=py310haa95532_0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sqlite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=3.41.2=h2bbff1b_0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=8.6.12=h2bbff1b_0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tzdata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=2023d=h04d1e81_0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vc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=14.2=h21ff451_1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vs2015_runtime=14.27.29016=h5e58377_2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wheel=0.41.2=py310haa95532_0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xz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=5.4.5=h8cc25b3_0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zlib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=1.2.13=h8cc25b3_0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pip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blinker==1.7.0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click==8.1.7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colorama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==0.4.6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flask==3.0.2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itsdangerous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==2.1.2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jinja2==3.1.3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markupsafe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==2.1.5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werkzeug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==3.0.1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C:\Users\shahb\anaconda3\envs\flask_pip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917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ED2E6-6C0B-FA9E-5431-D846AED59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</a:t>
            </a:r>
            <a:r>
              <a:rPr lang="en-US" i="1" dirty="0" err="1"/>
              <a:t>conda</a:t>
            </a:r>
            <a:r>
              <a:rPr lang="en-US" dirty="0"/>
              <a:t> and </a:t>
            </a:r>
            <a:r>
              <a:rPr lang="en-US" i="1" dirty="0"/>
              <a:t>pip</a:t>
            </a:r>
            <a:r>
              <a:rPr lang="en-US" dirty="0"/>
              <a:t> work well together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862FAC-576C-262C-9E1A-4989081E2A05}"/>
              </a:ext>
            </a:extLst>
          </p:cNvPr>
          <p:cNvSpPr txBox="1"/>
          <p:nvPr/>
        </p:nvSpPr>
        <p:spPr>
          <a:xfrm>
            <a:off x="8031665" y="1968560"/>
            <a:ext cx="367711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4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adv_python</a:t>
            </a:r>
            <a:endParaRPr lang="en-US" sz="2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channels</a:t>
            </a:r>
            <a:r>
              <a:rPr lang="en-US" sz="24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2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4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24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-forge</a:t>
            </a:r>
            <a:endParaRPr lang="en-US" sz="2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dependencies</a:t>
            </a:r>
            <a:r>
              <a:rPr lang="en-US" sz="24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2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4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python</a:t>
            </a:r>
            <a:endParaRPr lang="en-US" sz="2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4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pandas</a:t>
            </a:r>
            <a:endParaRPr lang="en-US" sz="2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4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numpy</a:t>
            </a:r>
            <a:endParaRPr lang="en-US" sz="2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4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pip</a:t>
            </a:r>
            <a:endParaRPr lang="en-US" sz="2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4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pip</a:t>
            </a:r>
            <a:r>
              <a:rPr lang="en-US" sz="24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2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4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pytorch</a:t>
            </a:r>
            <a:endParaRPr lang="en-US" sz="2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4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flask</a:t>
            </a:r>
            <a:endParaRPr lang="en-US" sz="2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endParaRPr lang="en-US" sz="2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C87717-0061-AE69-A0F1-3F3ED1FC3CDB}"/>
              </a:ext>
            </a:extLst>
          </p:cNvPr>
          <p:cNvSpPr txBox="1"/>
          <p:nvPr/>
        </p:nvSpPr>
        <p:spPr>
          <a:xfrm>
            <a:off x="8031665" y="1629509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236356"/>
                </a:solidFill>
                <a:latin typeface="Consolas" panose="020B0609020204030204" pitchFamily="49" charset="0"/>
              </a:rPr>
              <a:t>adv_python.yml</a:t>
            </a:r>
            <a:endParaRPr lang="en-US" dirty="0">
              <a:solidFill>
                <a:srgbClr val="236356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4D3221-44A3-0228-6A31-7E8CF4E6E3DA}"/>
              </a:ext>
            </a:extLst>
          </p:cNvPr>
          <p:cNvSpPr txBox="1"/>
          <p:nvPr/>
        </p:nvSpPr>
        <p:spPr>
          <a:xfrm>
            <a:off x="838200" y="2489656"/>
            <a:ext cx="65420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36356"/>
                </a:solidFill>
                <a:latin typeface="Georgia" panose="02040502050405020303" pitchFamily="18" charset="0"/>
              </a:rPr>
              <a:t>Generate an environment </a:t>
            </a:r>
            <a:r>
              <a:rPr lang="en-US" sz="2400" dirty="0" err="1">
                <a:solidFill>
                  <a:srgbClr val="236356"/>
                </a:solidFill>
                <a:latin typeface="Georgia" panose="02040502050405020303" pitchFamily="18" charset="0"/>
              </a:rPr>
              <a:t>yaml</a:t>
            </a:r>
            <a:r>
              <a:rPr lang="en-US" sz="2400" dirty="0">
                <a:solidFill>
                  <a:srgbClr val="236356"/>
                </a:solidFill>
                <a:latin typeface="Georgia" panose="02040502050405020303" pitchFamily="18" charset="0"/>
              </a:rPr>
              <a:t> file</a:t>
            </a:r>
          </a:p>
          <a:p>
            <a:r>
              <a:rPr lang="fr-FR" sz="24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fr-FR" sz="2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fr-FR" sz="2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fr-FR" sz="2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2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adv_python.yml</a:t>
            </a:r>
            <a:endParaRPr lang="fr-FR" sz="2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</a:br>
            <a:endParaRPr lang="en-US" sz="2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36356"/>
                </a:solidFill>
                <a:latin typeface="Georgia" panose="02040502050405020303" pitchFamily="18" charset="0"/>
              </a:rPr>
              <a:t>Create an environment based on the </a:t>
            </a:r>
            <a:r>
              <a:rPr lang="en-US" sz="2400" dirty="0" err="1">
                <a:solidFill>
                  <a:srgbClr val="236356"/>
                </a:solidFill>
                <a:latin typeface="Georgia" panose="02040502050405020303" pitchFamily="18" charset="0"/>
              </a:rPr>
              <a:t>yaml</a:t>
            </a:r>
            <a:r>
              <a:rPr lang="en-US" sz="2400" dirty="0">
                <a:solidFill>
                  <a:srgbClr val="236356"/>
                </a:solidFill>
                <a:latin typeface="Georgia" panose="02040502050405020303" pitchFamily="18" charset="0"/>
              </a:rPr>
              <a:t> file</a:t>
            </a:r>
          </a:p>
          <a:p>
            <a:r>
              <a:rPr lang="en-US" sz="24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2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sz="2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2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-f</a:t>
            </a:r>
            <a:r>
              <a:rPr lang="en-US" sz="2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adv_python.yml</a:t>
            </a:r>
            <a:endParaRPr lang="en-US" sz="2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endParaRPr lang="en-US" sz="2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3C1AB2-FEAC-D2BB-27DD-02F57BDFE3B9}"/>
              </a:ext>
            </a:extLst>
          </p:cNvPr>
          <p:cNvSpPr txBox="1"/>
          <p:nvPr/>
        </p:nvSpPr>
        <p:spPr>
          <a:xfrm>
            <a:off x="5557962" y="5303521"/>
            <a:ext cx="2274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Notice that you can have </a:t>
            </a:r>
            <a:r>
              <a:rPr lang="en-US" i="1" dirty="0" err="1">
                <a:solidFill>
                  <a:srgbClr val="236356"/>
                </a:solidFill>
                <a:latin typeface="Georgia" panose="02040502050405020303" pitchFamily="18" charset="0"/>
              </a:rPr>
              <a:t>conda</a:t>
            </a:r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 manage pip dependencies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6D14B3F-DB1F-8DBE-0211-81BCA60FC7A2}"/>
              </a:ext>
            </a:extLst>
          </p:cNvPr>
          <p:cNvSpPr/>
          <p:nvPr/>
        </p:nvSpPr>
        <p:spPr>
          <a:xfrm rot="20386822">
            <a:off x="7869850" y="5167312"/>
            <a:ext cx="428523" cy="29523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73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A5BB-0C31-13EB-868C-375443A8D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err="1"/>
              <a:t>conda</a:t>
            </a:r>
            <a:r>
              <a:rPr lang="en-US" i="1" dirty="0"/>
              <a:t> </a:t>
            </a:r>
            <a:r>
              <a:rPr lang="en-US" dirty="0"/>
              <a:t>is better at non-python dependency management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D090AE-E97F-A7B0-EB0A-A290504AB363}"/>
              </a:ext>
            </a:extLst>
          </p:cNvPr>
          <p:cNvSpPr txBox="1"/>
          <p:nvPr/>
        </p:nvSpPr>
        <p:spPr>
          <a:xfrm>
            <a:off x="838199" y="1883366"/>
            <a:ext cx="103153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</a:br>
            <a:r>
              <a:rPr lang="en-US" sz="18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18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00BDD6"/>
                </a:solidFill>
                <a:latin typeface="Consolas" panose="020B0609020204030204" pitchFamily="49" charset="0"/>
              </a:rPr>
              <a:t>pip</a:t>
            </a:r>
            <a:r>
              <a:rPr lang="en-US" sz="1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en-US" sz="1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8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result in the following package installations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9A7A6-F8CE-9CA1-C9F3-CCCF961A3481}"/>
              </a:ext>
            </a:extLst>
          </p:cNvPr>
          <p:cNvSpPr txBox="1"/>
          <p:nvPr/>
        </p:nvSpPr>
        <p:spPr>
          <a:xfrm>
            <a:off x="838200" y="2999374"/>
            <a:ext cx="7869865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The following NEW packages will be INSTALLED: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blas</a:t>
            </a:r>
            <a:r>
              <a:rPr lang="en-US" sz="1400" dirty="0">
                <a:latin typeface="Consolas" panose="020B0609020204030204" pitchFamily="49" charset="0"/>
              </a:rPr>
              <a:t>               pkgs/main/win-64::blas-1.0-mkl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intel-</a:t>
            </a:r>
            <a:r>
              <a:rPr lang="en-US" sz="1400" dirty="0" err="1">
                <a:latin typeface="Consolas" panose="020B0609020204030204" pitchFamily="49" charset="0"/>
              </a:rPr>
              <a:t>openmp</a:t>
            </a:r>
            <a:r>
              <a:rPr lang="en-US" sz="1400" dirty="0">
                <a:latin typeface="Consolas" panose="020B0609020204030204" pitchFamily="49" charset="0"/>
              </a:rPr>
              <a:t>       pkgs/main/win-64::intel-openmp-2023.1.0-h59b6b97_46320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mkl</a:t>
            </a:r>
            <a:r>
              <a:rPr lang="en-US" sz="1400" dirty="0">
                <a:latin typeface="Consolas" panose="020B0609020204030204" pitchFamily="49" charset="0"/>
              </a:rPr>
              <a:t>                pkgs/main/win-64::mkl-2023.1.0-h6b88ed4_46358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mkl</a:t>
            </a:r>
            <a:r>
              <a:rPr lang="en-US" sz="1400" dirty="0">
                <a:latin typeface="Consolas" panose="020B0609020204030204" pitchFamily="49" charset="0"/>
              </a:rPr>
              <a:t>-service        pkgs/main/win-64::mkl-service-2.4.0-py310h2bbff1b_1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mkl_fft</a:t>
            </a:r>
            <a:r>
              <a:rPr lang="en-US" sz="1400" dirty="0">
                <a:latin typeface="Consolas" panose="020B0609020204030204" pitchFamily="49" charset="0"/>
              </a:rPr>
              <a:t>            pkgs/main/win-64::mkl_fft-1.3.8-py310h2bbff1b_0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mkl_random</a:t>
            </a:r>
            <a:r>
              <a:rPr lang="en-US" sz="1400" dirty="0">
                <a:latin typeface="Consolas" panose="020B0609020204030204" pitchFamily="49" charset="0"/>
              </a:rPr>
              <a:t>         pkgs/main/win-64::mkl_random-1.2.4-py310h59b6b97_0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numpy</a:t>
            </a:r>
            <a:r>
              <a:rPr lang="en-US" sz="1400" dirty="0">
                <a:latin typeface="Consolas" panose="020B0609020204030204" pitchFamily="49" charset="0"/>
              </a:rPr>
              <a:t>              pkgs/main/win-64::numpy-1.26.3-py310h055cbcc_0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numpy</a:t>
            </a:r>
            <a:r>
              <a:rPr lang="en-US" sz="1400" dirty="0">
                <a:latin typeface="Consolas" panose="020B0609020204030204" pitchFamily="49" charset="0"/>
              </a:rPr>
              <a:t>-base         pkgs/main/win-64::numpy-base-1.26.3-py310h65a83cf_0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tbb</a:t>
            </a:r>
            <a:r>
              <a:rPr lang="en-US" sz="1400" dirty="0">
                <a:latin typeface="Consolas" panose="020B0609020204030204" pitchFamily="49" charset="0"/>
              </a:rPr>
              <a:t>                pkgs/main/win-64::tbb-2021.8.0-h59b6b97_0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A96037-BD85-8AF5-C348-F6AE02924DC6}"/>
              </a:ext>
            </a:extLst>
          </p:cNvPr>
          <p:cNvSpPr txBox="1"/>
          <p:nvPr/>
        </p:nvSpPr>
        <p:spPr>
          <a:xfrm>
            <a:off x="1040219" y="5544641"/>
            <a:ext cx="1097457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Collecting </a:t>
            </a:r>
            <a:r>
              <a:rPr lang="en-US" sz="1400" dirty="0" err="1">
                <a:latin typeface="Consolas" panose="020B0609020204030204" pitchFamily="49" charset="0"/>
              </a:rPr>
              <a:t>numpy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Downloading numpy-1.26.4-cp310-cp310-win_amd64.whl (15.8 MB)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━━━━━━━━━━━━━━━━━━━━━━━━━━━━━━━━━━━━━━━━ 15.8/15.8 MB 7.8 MB/s eta 0:00:00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Installing collected packages: </a:t>
            </a:r>
            <a:r>
              <a:rPr lang="en-US" sz="1400" dirty="0" err="1">
                <a:latin typeface="Consolas" panose="020B0609020204030204" pitchFamily="49" charset="0"/>
              </a:rPr>
              <a:t>numpy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Successfully installed numpy-1.26.4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EBEA06B-B91C-DA02-D3E5-BB9AC66AB2B8}"/>
              </a:ext>
            </a:extLst>
          </p:cNvPr>
          <p:cNvSpPr/>
          <p:nvPr/>
        </p:nvSpPr>
        <p:spPr>
          <a:xfrm rot="16200000">
            <a:off x="-450470" y="4080773"/>
            <a:ext cx="2370007" cy="207332"/>
          </a:xfrm>
          <a:prstGeom prst="roundRect">
            <a:avLst/>
          </a:prstGeom>
          <a:solidFill>
            <a:srgbClr val="236356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Georgia" panose="02040502050405020303" pitchFamily="18" charset="0"/>
              </a:rPr>
              <a:t>Conda</a:t>
            </a:r>
            <a:r>
              <a:rPr lang="en-US" sz="1100" dirty="0">
                <a:latin typeface="Georgia" panose="02040502050405020303" pitchFamily="18" charset="0"/>
              </a:rPr>
              <a:t>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5DFE3FB-75B7-A2CE-3A52-29CC24A7B3DC}"/>
              </a:ext>
            </a:extLst>
          </p:cNvPr>
          <p:cNvSpPr/>
          <p:nvPr/>
        </p:nvSpPr>
        <p:spPr>
          <a:xfrm rot="16200000">
            <a:off x="174758" y="6016518"/>
            <a:ext cx="1116007" cy="207333"/>
          </a:xfrm>
          <a:prstGeom prst="roundRect">
            <a:avLst/>
          </a:prstGeom>
          <a:solidFill>
            <a:srgbClr val="94573F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Pip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E7FC4B-8EEF-F885-47C0-1E40F9727D8D}"/>
              </a:ext>
            </a:extLst>
          </p:cNvPr>
          <p:cNvSpPr txBox="1"/>
          <p:nvPr/>
        </p:nvSpPr>
        <p:spPr>
          <a:xfrm>
            <a:off x="9065064" y="4123963"/>
            <a:ext cx="2274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236356"/>
                </a:solidFill>
                <a:latin typeface="Georgia" panose="02040502050405020303" pitchFamily="18" charset="0"/>
              </a:rPr>
              <a:t>conda</a:t>
            </a:r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 downloads many more dependencies!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40C9D29-0D24-CCB3-02C4-993D5D5C9C21}"/>
              </a:ext>
            </a:extLst>
          </p:cNvPr>
          <p:cNvSpPr/>
          <p:nvPr/>
        </p:nvSpPr>
        <p:spPr>
          <a:xfrm rot="12190949">
            <a:off x="8595730" y="4036822"/>
            <a:ext cx="428523" cy="29523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258A72-FE94-96FC-352D-2ACC55664C0C}"/>
              </a:ext>
            </a:extLst>
          </p:cNvPr>
          <p:cNvSpPr txBox="1"/>
          <p:nvPr/>
        </p:nvSpPr>
        <p:spPr>
          <a:xfrm>
            <a:off x="8946483" y="6401189"/>
            <a:ext cx="2616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36356"/>
                </a:solidFill>
                <a:latin typeface="Georgia" panose="02040502050405020303" pitchFamily="18" charset="0"/>
              </a:rPr>
              <a:t>*Not all claims are true (any longer)</a:t>
            </a:r>
            <a:endParaRPr lang="en-US" sz="1200" dirty="0">
              <a:solidFill>
                <a:srgbClr val="23635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281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A5BB-0C31-13EB-868C-375443A8D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err="1"/>
              <a:t>conda</a:t>
            </a:r>
            <a:r>
              <a:rPr lang="en-US" i="1" dirty="0"/>
              <a:t> </a:t>
            </a:r>
            <a:r>
              <a:rPr lang="en-US" dirty="0"/>
              <a:t>is better at non-python dependency management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D090AE-E97F-A7B0-EB0A-A290504AB363}"/>
              </a:ext>
            </a:extLst>
          </p:cNvPr>
          <p:cNvSpPr txBox="1"/>
          <p:nvPr/>
        </p:nvSpPr>
        <p:spPr>
          <a:xfrm>
            <a:off x="838199" y="1883366"/>
            <a:ext cx="111765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94573F"/>
                </a:solidFill>
                <a:latin typeface="Georgia" panose="02040502050405020303" pitchFamily="18" charset="0"/>
              </a:rPr>
              <a:t>Some packages are much better optimized (because of non-python dependencies) </a:t>
            </a:r>
            <a:endParaRPr lang="en-US" dirty="0">
              <a:solidFill>
                <a:srgbClr val="94573F"/>
              </a:solidFill>
              <a:latin typeface="Georgia" panose="02040502050405020303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258A72-FE94-96FC-352D-2ACC55664C0C}"/>
              </a:ext>
            </a:extLst>
          </p:cNvPr>
          <p:cNvSpPr txBox="1"/>
          <p:nvPr/>
        </p:nvSpPr>
        <p:spPr>
          <a:xfrm>
            <a:off x="8946483" y="6401189"/>
            <a:ext cx="2616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36356"/>
                </a:solidFill>
                <a:latin typeface="Georgia" panose="02040502050405020303" pitchFamily="18" charset="0"/>
              </a:rPr>
              <a:t>*Not all claims are true (any longer)</a:t>
            </a:r>
            <a:endParaRPr lang="en-US" sz="1200" dirty="0">
              <a:solidFill>
                <a:srgbClr val="236356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12BBF75-964B-7C2C-427B-2AF2948D1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022662"/>
              </p:ext>
            </p:extLst>
          </p:nvPr>
        </p:nvGraphicFramePr>
        <p:xfrm>
          <a:off x="987055" y="3339492"/>
          <a:ext cx="10217889" cy="2225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945912">
                  <a:extLst>
                    <a:ext uri="{9D8B030D-6E8A-4147-A177-3AD203B41FA5}">
                      <a16:colId xmlns:a16="http://schemas.microsoft.com/office/drawing/2014/main" val="14812216"/>
                    </a:ext>
                  </a:extLst>
                </a:gridCol>
                <a:gridCol w="2828261">
                  <a:extLst>
                    <a:ext uri="{9D8B030D-6E8A-4147-A177-3AD203B41FA5}">
                      <a16:colId xmlns:a16="http://schemas.microsoft.com/office/drawing/2014/main" val="303998843"/>
                    </a:ext>
                  </a:extLst>
                </a:gridCol>
                <a:gridCol w="2443716">
                  <a:extLst>
                    <a:ext uri="{9D8B030D-6E8A-4147-A177-3AD203B41FA5}">
                      <a16:colId xmlns:a16="http://schemas.microsoft.com/office/drawing/2014/main" val="3303432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36356"/>
                          </a:solidFill>
                        </a:rPr>
                        <a:t>Benchmark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236356"/>
                          </a:solidFill>
                        </a:rPr>
                        <a:t>conda</a:t>
                      </a:r>
                      <a:endParaRPr lang="en-US" dirty="0">
                        <a:solidFill>
                          <a:srgbClr val="23635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36356"/>
                          </a:solidFill>
                        </a:rPr>
                        <a:t>pip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22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36356"/>
                          </a:solidFill>
                        </a:rPr>
                        <a:t>Dotted 2 1024x1024 matrices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36356"/>
                          </a:solidFill>
                        </a:rPr>
                        <a:t>0.01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36356"/>
                          </a:solidFill>
                        </a:rPr>
                        <a:t>0.01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773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36356"/>
                          </a:solidFill>
                        </a:rPr>
                        <a:t>Dotted two 131,072 vectors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36356"/>
                          </a:solidFill>
                        </a:rPr>
                        <a:t>0.05 </a:t>
                      </a:r>
                      <a:r>
                        <a:rPr lang="en-US" dirty="0" err="1">
                          <a:solidFill>
                            <a:srgbClr val="236356"/>
                          </a:solidFill>
                        </a:rPr>
                        <a:t>ms</a:t>
                      </a:r>
                      <a:endParaRPr lang="en-US" dirty="0">
                        <a:solidFill>
                          <a:srgbClr val="23635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236356"/>
                          </a:solidFill>
                        </a:rPr>
                        <a:t>0.16 </a:t>
                      </a:r>
                      <a:r>
                        <a:rPr lang="en-US" b="1" dirty="0" err="1">
                          <a:solidFill>
                            <a:srgbClr val="236356"/>
                          </a:solidFill>
                        </a:rPr>
                        <a:t>ms</a:t>
                      </a:r>
                      <a:endParaRPr lang="en-US" b="1" dirty="0">
                        <a:solidFill>
                          <a:srgbClr val="23635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487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36356"/>
                          </a:solidFill>
                        </a:rPr>
                        <a:t>SVD of a 512x256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36356"/>
                          </a:solidFill>
                        </a:rPr>
                        <a:t>0.03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236356"/>
                          </a:solidFill>
                        </a:rPr>
                        <a:t>0.25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029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36356"/>
                          </a:solidFill>
                        </a:rPr>
                        <a:t>Cholesky decomposition of 512x512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36356"/>
                          </a:solidFill>
                        </a:rPr>
                        <a:t>0.01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36356"/>
                          </a:solidFill>
                        </a:rPr>
                        <a:t>0.01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32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36356"/>
                          </a:solidFill>
                        </a:rPr>
                        <a:t>Eigen decomposition of a 512x512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36356"/>
                          </a:solidFill>
                        </a:rPr>
                        <a:t>0.47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236356"/>
                          </a:solidFill>
                        </a:rPr>
                        <a:t>0.71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0113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4010B28-7868-B35C-F30A-0CC7B627C6E7}"/>
              </a:ext>
            </a:extLst>
          </p:cNvPr>
          <p:cNvSpPr txBox="1"/>
          <p:nvPr/>
        </p:nvSpPr>
        <p:spPr>
          <a:xfrm>
            <a:off x="838199" y="5759141"/>
            <a:ext cx="111765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94573F"/>
                </a:solidFill>
                <a:latin typeface="Georgia" panose="02040502050405020303" pitchFamily="18" charset="0"/>
              </a:rPr>
              <a:t>See appendix for test code</a:t>
            </a:r>
          </a:p>
        </p:txBody>
      </p:sp>
    </p:spTree>
    <p:extLst>
      <p:ext uri="{BB962C8B-B14F-4D97-AF65-F5344CB8AC3E}">
        <p14:creationId xmlns:p14="http://schemas.microsoft.com/office/powerpoint/2010/main" val="4182826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A5BB-0C31-13EB-868C-375443A8D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err="1"/>
              <a:t>conda</a:t>
            </a:r>
            <a:r>
              <a:rPr lang="en-US" i="1" dirty="0"/>
              <a:t> </a:t>
            </a:r>
            <a:r>
              <a:rPr lang="en-US" dirty="0"/>
              <a:t>is better at non-python dependency management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D090AE-E97F-A7B0-EB0A-A290504AB363}"/>
              </a:ext>
            </a:extLst>
          </p:cNvPr>
          <p:cNvSpPr txBox="1"/>
          <p:nvPr/>
        </p:nvSpPr>
        <p:spPr>
          <a:xfrm>
            <a:off x="838199" y="1883366"/>
            <a:ext cx="111765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94573F"/>
                </a:solidFill>
                <a:latin typeface="Georgia" panose="02040502050405020303" pitchFamily="18" charset="0"/>
              </a:rPr>
              <a:t>conda</a:t>
            </a:r>
            <a:r>
              <a:rPr lang="en-US" sz="2800" dirty="0">
                <a:solidFill>
                  <a:srgbClr val="94573F"/>
                </a:solidFill>
                <a:latin typeface="Georgia" panose="02040502050405020303" pitchFamily="18" charset="0"/>
              </a:rPr>
              <a:t> is NOT just about Python. You can create an empty environment with NO python!</a:t>
            </a:r>
            <a:endParaRPr lang="en-US" dirty="0">
              <a:solidFill>
                <a:srgbClr val="94573F"/>
              </a:solidFill>
              <a:latin typeface="Georgia" panose="02040502050405020303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B15EBD5-0A7C-3E9F-C4E8-7697AD99D248}"/>
              </a:ext>
            </a:extLst>
          </p:cNvPr>
          <p:cNvSpPr txBox="1">
            <a:spLocks/>
          </p:cNvSpPr>
          <p:nvPr/>
        </p:nvSpPr>
        <p:spPr>
          <a:xfrm>
            <a:off x="5736083" y="2360419"/>
            <a:ext cx="6278708" cy="477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236356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sz="2000" dirty="0" err="1">
                <a:solidFill>
                  <a:srgbClr val="00BDD6"/>
                </a:solidFill>
                <a:latin typeface="Consolas" panose="020B0609020204030204" pitchFamily="49" charset="0"/>
              </a:rPr>
              <a:t>conda</a:t>
            </a:r>
            <a:r>
              <a:rPr lang="en-US" sz="2000" dirty="0">
                <a:solidFill>
                  <a:srgbClr val="FA89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368"/>
                </a:solidFill>
                <a:latin typeface="Consolas" panose="020B0609020204030204" pitchFamily="49" charset="0"/>
              </a:rPr>
              <a:t>install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r-essentials r-base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16C2D-67D3-14CA-5A80-3DC3C00C6869}"/>
              </a:ext>
            </a:extLst>
          </p:cNvPr>
          <p:cNvSpPr txBox="1"/>
          <p:nvPr/>
        </p:nvSpPr>
        <p:spPr>
          <a:xfrm>
            <a:off x="838199" y="2892536"/>
            <a:ext cx="10829926" cy="3785652"/>
          </a:xfrm>
          <a:prstGeom prst="rect">
            <a:avLst/>
          </a:prstGeom>
          <a:noFill/>
        </p:spPr>
        <p:txBody>
          <a:bodyPr wrap="square" numCol="7">
            <a:spAutoFit/>
          </a:bodyPr>
          <a:lstStyle/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_r-mutex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…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ipykernel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ipython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jedi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jinja2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json5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jsonschema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jsonschema-specif</a:t>
            </a:r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~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jupyter-lsp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jupyter_client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jupyter_core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jupyter_events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jupyter_server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jupyter_server_te</a:t>
            </a:r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~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jupyterlab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jupyterlab_pygmen</a:t>
            </a:r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~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jupyterlab_server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libffi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…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askpass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assertthat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r-backports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r-base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r-base64enc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bh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r-boot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r-broom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callr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r-caret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cellranger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r-class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r-cli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clipr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r-cluster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codetools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colorspace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r-crayon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r-curl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data.table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dbi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dbplyr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r-dichromat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r-digest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dplyr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r-ellipsis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r-essentials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r-evaluate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fansi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forcats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r-foreach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r-foreign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formatr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r-fs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r-generics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r-ggplot2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glmnet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r-glue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gower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gtable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r-haven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hexbin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highr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hms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htmltools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htmlwidgets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httpuv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httr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ipred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irdisplay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irkernel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r-iterators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jsonlite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kernsmooth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knitr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r-labeling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r-later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r-lattice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r-lava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lazyeval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lubridate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magrittr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r-maps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r-markdown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r-mass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r-matrix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mgcv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r-mime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modelmetrics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modelr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munsell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nlme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nnet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numderiv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openssl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pbdzmq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r-pillar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pkgconfig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plogr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plyr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prettyunits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processx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prodlim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r-progress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r-promises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ps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purrr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quantmod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r-r6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randomforest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rbokeh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rcolorbrewer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rcpp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rcpproll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readr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readxl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r-recipes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r-recommended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r-rematch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repr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reprex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r-reshape2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rlang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rmarkdown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rpart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rstudioapi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rvest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r-scales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selectr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r-shiny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sourcetools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r-spatial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squarem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stringi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stringr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r-survival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r-sys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tibble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tidyr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tidyselect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tidyverse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timedate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tinytex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ttr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r-utf8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uuid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viridislite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r-whisker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withr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xfun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r-xml2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xtable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xts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yaml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r-zoo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…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</a:b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0475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A5BB-0C31-13EB-868C-375443A8D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58236" cy="1325563"/>
          </a:xfrm>
        </p:spPr>
        <p:txBody>
          <a:bodyPr>
            <a:normAutofit/>
          </a:bodyPr>
          <a:lstStyle/>
          <a:p>
            <a:r>
              <a:rPr lang="en-US" i="1" dirty="0" err="1"/>
              <a:t>conda</a:t>
            </a:r>
            <a:r>
              <a:rPr lang="en-US" i="1" dirty="0"/>
              <a:t> </a:t>
            </a:r>
            <a:r>
              <a:rPr lang="en-US" dirty="0"/>
              <a:t>is better at dependency management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D090AE-E97F-A7B0-EB0A-A290504AB363}"/>
              </a:ext>
            </a:extLst>
          </p:cNvPr>
          <p:cNvSpPr txBox="1"/>
          <p:nvPr/>
        </p:nvSpPr>
        <p:spPr>
          <a:xfrm>
            <a:off x="720436" y="4698758"/>
            <a:ext cx="202276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94573F"/>
                </a:solidFill>
                <a:latin typeface="Georgia" panose="02040502050405020303" pitchFamily="18" charset="0"/>
              </a:rPr>
              <a:t>conda’s</a:t>
            </a:r>
            <a:r>
              <a:rPr lang="en-US" sz="2000" dirty="0">
                <a:solidFill>
                  <a:srgbClr val="94573F"/>
                </a:solidFill>
                <a:latin typeface="Georgia" panose="02040502050405020303" pitchFamily="18" charset="0"/>
              </a:rPr>
              <a:t> constraint solver takes </a:t>
            </a:r>
            <a:r>
              <a:rPr lang="en-US" sz="2000" i="1" dirty="0">
                <a:solidFill>
                  <a:srgbClr val="94573F"/>
                </a:solidFill>
                <a:latin typeface="Georgia" panose="02040502050405020303" pitchFamily="18" charset="0"/>
              </a:rPr>
              <a:t>all</a:t>
            </a:r>
            <a:r>
              <a:rPr lang="en-US" sz="2000" dirty="0">
                <a:solidFill>
                  <a:srgbClr val="94573F"/>
                </a:solidFill>
                <a:latin typeface="Georgia" panose="02040502050405020303" pitchFamily="18" charset="0"/>
              </a:rPr>
              <a:t> dependencies into account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C732EA-E6BD-4B6B-1780-E24EDFFA9F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431"/>
          <a:stretch/>
        </p:blipFill>
        <p:spPr>
          <a:xfrm>
            <a:off x="2835538" y="1503273"/>
            <a:ext cx="8497486" cy="17500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BD9900-B390-3127-0FDC-D853429395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213"/>
          <a:stretch/>
        </p:blipFill>
        <p:spPr>
          <a:xfrm>
            <a:off x="2835538" y="3312386"/>
            <a:ext cx="8497486" cy="10282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FF3031D-4A84-5FB4-BCA3-DBB30043D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906" y="4399786"/>
            <a:ext cx="8726118" cy="2229161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6231E54-A305-2948-CD55-B52716CFC21E}"/>
              </a:ext>
            </a:extLst>
          </p:cNvPr>
          <p:cNvSpPr/>
          <p:nvPr/>
        </p:nvSpPr>
        <p:spPr>
          <a:xfrm rot="16200000">
            <a:off x="10164702" y="2848748"/>
            <a:ext cx="2896513" cy="205562"/>
          </a:xfrm>
          <a:prstGeom prst="roundRect">
            <a:avLst/>
          </a:prstGeom>
          <a:solidFill>
            <a:srgbClr val="236356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pip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42F7382-03BE-B6DD-8C34-CF4D46EDAA80}"/>
              </a:ext>
            </a:extLst>
          </p:cNvPr>
          <p:cNvSpPr/>
          <p:nvPr/>
        </p:nvSpPr>
        <p:spPr>
          <a:xfrm rot="16200000">
            <a:off x="10496607" y="5411582"/>
            <a:ext cx="2229159" cy="205563"/>
          </a:xfrm>
          <a:prstGeom prst="roundRect">
            <a:avLst/>
          </a:prstGeom>
          <a:solidFill>
            <a:srgbClr val="94573F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Georgia" panose="02040502050405020303" pitchFamily="18" charset="0"/>
              </a:rPr>
              <a:t>conda</a:t>
            </a:r>
            <a:r>
              <a:rPr lang="en-US" sz="1100" dirty="0">
                <a:latin typeface="Georgia" panose="020405020504050203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83343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A5BB-0C31-13EB-868C-375443A8D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err="1"/>
              <a:t>conda</a:t>
            </a:r>
            <a:r>
              <a:rPr lang="en-US" dirty="0" err="1"/>
              <a:t>’s</a:t>
            </a:r>
            <a:r>
              <a:rPr lang="en-US" dirty="0"/>
              <a:t> dependency manager can be a </a:t>
            </a:r>
            <a:r>
              <a:rPr lang="en-US" dirty="0">
                <a:solidFill>
                  <a:srgbClr val="94573F"/>
                </a:solidFill>
              </a:rPr>
              <a:t>horrible</a:t>
            </a:r>
            <a:r>
              <a:rPr lang="en-US" dirty="0"/>
              <a:t> user experience</a:t>
            </a:r>
            <a:endParaRPr lang="en-US" dirty="0">
              <a:solidFill>
                <a:srgbClr val="94573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63CC3C-004E-94DF-7239-B8EB3446C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862" y="2590930"/>
            <a:ext cx="8964276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5643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A5BB-0C31-13EB-868C-375443A8D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err="1"/>
              <a:t>conda</a:t>
            </a:r>
            <a:r>
              <a:rPr lang="en-US" dirty="0" err="1"/>
              <a:t>’s</a:t>
            </a:r>
            <a:r>
              <a:rPr lang="en-US" dirty="0"/>
              <a:t> dependency manager can be a horrible user experience</a:t>
            </a:r>
            <a:endParaRPr lang="en-US" dirty="0">
              <a:solidFill>
                <a:srgbClr val="94573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461346-1976-C395-6B50-1A6494D01854}"/>
              </a:ext>
            </a:extLst>
          </p:cNvPr>
          <p:cNvSpPr txBox="1"/>
          <p:nvPr/>
        </p:nvSpPr>
        <p:spPr>
          <a:xfrm>
            <a:off x="838199" y="1883366"/>
            <a:ext cx="1117659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94573F"/>
                </a:solidFill>
                <a:latin typeface="Georgia" panose="02040502050405020303" pitchFamily="18" charset="0"/>
              </a:rPr>
              <a:t>Pro-tips:</a:t>
            </a:r>
          </a:p>
          <a:p>
            <a:endParaRPr lang="en-US" sz="2800" dirty="0">
              <a:solidFill>
                <a:srgbClr val="94573F"/>
              </a:solidFill>
              <a:latin typeface="Georgia" panose="02040502050405020303" pitchFamily="18" charset="0"/>
            </a:endParaRP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rgbClr val="94573F"/>
                </a:solidFill>
                <a:latin typeface="Georgia" panose="02040502050405020303" pitchFamily="18" charset="0"/>
              </a:rPr>
              <a:t>Use specific version numbers to reduce load on the dependency resolver</a:t>
            </a:r>
          </a:p>
          <a:p>
            <a:endParaRPr lang="en-US" sz="2800" dirty="0">
              <a:solidFill>
                <a:srgbClr val="94573F"/>
              </a:solidFill>
              <a:latin typeface="Georgia" panose="02040502050405020303" pitchFamily="18" charset="0"/>
            </a:endParaRP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rgbClr val="94573F"/>
                </a:solidFill>
                <a:latin typeface="Georgia" panose="02040502050405020303" pitchFamily="18" charset="0"/>
              </a:rPr>
              <a:t>Use </a:t>
            </a:r>
            <a:r>
              <a:rPr lang="en-US" sz="2800" i="1" dirty="0">
                <a:solidFill>
                  <a:srgbClr val="94573F"/>
                </a:solidFill>
                <a:latin typeface="Georgia" panose="02040502050405020303" pitchFamily="18" charset="0"/>
              </a:rPr>
              <a:t>mamba</a:t>
            </a:r>
            <a:r>
              <a:rPr lang="en-US" sz="2800" dirty="0">
                <a:solidFill>
                  <a:srgbClr val="94573F"/>
                </a:solidFill>
                <a:latin typeface="Georgia" panose="02040502050405020303" pitchFamily="18" charset="0"/>
              </a:rPr>
              <a:t> solver: 50%-80% faster*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49DEAC4-FAC3-8D5A-7625-3CF20690CFED}"/>
              </a:ext>
            </a:extLst>
          </p:cNvPr>
          <p:cNvSpPr txBox="1">
            <a:spLocks/>
          </p:cNvSpPr>
          <p:nvPr/>
        </p:nvSpPr>
        <p:spPr>
          <a:xfrm>
            <a:off x="2810165" y="3295563"/>
            <a:ext cx="7765473" cy="404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236356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sz="2400" dirty="0" err="1">
                <a:solidFill>
                  <a:srgbClr val="00BDD6"/>
                </a:solidFill>
                <a:latin typeface="Consolas" panose="020B0609020204030204" pitchFamily="49" charset="0"/>
              </a:rPr>
              <a:t>conda</a:t>
            </a:r>
            <a:r>
              <a:rPr lang="en-US" sz="2400" dirty="0">
                <a:solidFill>
                  <a:srgbClr val="FA89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B368"/>
                </a:solidFill>
                <a:latin typeface="Consolas" panose="020B0609020204030204" pitchFamily="49" charset="0"/>
              </a:rPr>
              <a:t>install </a:t>
            </a:r>
            <a:r>
              <a:rPr lang="en-US" sz="2400" dirty="0">
                <a:solidFill>
                  <a:srgbClr val="94573F"/>
                </a:solidFill>
                <a:latin typeface="Consolas" panose="020B0609020204030204" pitchFamily="49" charset="0"/>
              </a:rPr>
              <a:t>flask=3.0.2 pandas=2.2.0 </a:t>
            </a:r>
            <a:r>
              <a:rPr lang="en-US" sz="2400" dirty="0" err="1">
                <a:solidFill>
                  <a:srgbClr val="94573F"/>
                </a:solidFill>
                <a:latin typeface="Consolas" panose="020B0609020204030204" pitchFamily="49" charset="0"/>
              </a:rPr>
              <a:t>numpy</a:t>
            </a:r>
            <a:endParaRPr lang="en-US" sz="2400" dirty="0">
              <a:solidFill>
                <a:srgbClr val="94573F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9F4A1C-A9C9-BB04-6EC4-CE12CB30DC49}"/>
              </a:ext>
            </a:extLst>
          </p:cNvPr>
          <p:cNvSpPr txBox="1"/>
          <p:nvPr/>
        </p:nvSpPr>
        <p:spPr>
          <a:xfrm>
            <a:off x="7058891" y="6208401"/>
            <a:ext cx="47359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94573F"/>
                </a:solidFill>
                <a:latin typeface="Georgia" panose="02040502050405020303" pitchFamily="18" charset="0"/>
                <a:hlinkClick r:id="rId2"/>
              </a:rPr>
              <a:t>  *https://www.anaconda.com/blog/a-faster-conda-for-a-growing-community</a:t>
            </a:r>
            <a:endParaRPr lang="en-US" sz="1000" dirty="0">
              <a:solidFill>
                <a:srgbClr val="94573F"/>
              </a:solidFill>
              <a:latin typeface="Georgia" panose="02040502050405020303" pitchFamily="18" charset="0"/>
            </a:endParaRPr>
          </a:p>
          <a:p>
            <a:r>
              <a:rPr lang="en-US" sz="1000" dirty="0">
                <a:solidFill>
                  <a:srgbClr val="94573F"/>
                </a:solidFill>
                <a:latin typeface="Georgia" panose="02040502050405020303" pitchFamily="18" charset="0"/>
              </a:rPr>
              <a:t>** </a:t>
            </a:r>
            <a:r>
              <a:rPr lang="en-US" sz="1000" dirty="0">
                <a:solidFill>
                  <a:srgbClr val="94573F"/>
                </a:solidFill>
                <a:latin typeface="Georgia" panose="02040502050405020303" pitchFamily="18" charset="0"/>
                <a:hlinkClick r:id="rId3"/>
              </a:rPr>
              <a:t>https://mamba.readthedocs.io/</a:t>
            </a:r>
            <a:endParaRPr lang="en-US" sz="1000" dirty="0">
              <a:solidFill>
                <a:srgbClr val="94573F"/>
              </a:solidFill>
              <a:latin typeface="Georgia" panose="020405020504050203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3CDBE7-BE18-5FFD-4521-5724DE402F25}"/>
              </a:ext>
            </a:extLst>
          </p:cNvPr>
          <p:cNvSpPr txBox="1"/>
          <p:nvPr/>
        </p:nvSpPr>
        <p:spPr>
          <a:xfrm>
            <a:off x="1597890" y="4561022"/>
            <a:ext cx="9319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The dependency solver for </a:t>
            </a:r>
            <a:r>
              <a:rPr lang="en-US" i="1" dirty="0" err="1">
                <a:solidFill>
                  <a:srgbClr val="94573F"/>
                </a:solidFill>
                <a:latin typeface="Georgia" panose="02040502050405020303" pitchFamily="18" charset="0"/>
              </a:rPr>
              <a:t>conda</a:t>
            </a: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 was getting so slow that prominent users were declaring it unusable. A drop-in replacement, called </a:t>
            </a:r>
            <a:r>
              <a:rPr lang="en-US" i="1" dirty="0">
                <a:solidFill>
                  <a:srgbClr val="94573F"/>
                </a:solidFill>
                <a:latin typeface="Georgia" panose="02040502050405020303" pitchFamily="18" charset="0"/>
              </a:rPr>
              <a:t>mamba**</a:t>
            </a: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, was created. The resolver for </a:t>
            </a:r>
            <a:r>
              <a:rPr lang="en-US" i="1" dirty="0">
                <a:solidFill>
                  <a:srgbClr val="94573F"/>
                </a:solidFill>
                <a:latin typeface="Georgia" panose="02040502050405020303" pitchFamily="18" charset="0"/>
              </a:rPr>
              <a:t>mamba</a:t>
            </a: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 is now integrated into </a:t>
            </a:r>
            <a:r>
              <a:rPr lang="en-US" i="1" dirty="0" err="1">
                <a:solidFill>
                  <a:srgbClr val="94573F"/>
                </a:solidFill>
                <a:latin typeface="Georgia" panose="02040502050405020303" pitchFamily="18" charset="0"/>
              </a:rPr>
              <a:t>conda</a:t>
            </a: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2760AD-4F84-4AF7-FFA0-F1838E73C4E8}"/>
              </a:ext>
            </a:extLst>
          </p:cNvPr>
          <p:cNvSpPr txBox="1"/>
          <p:nvPr/>
        </p:nvSpPr>
        <p:spPr>
          <a:xfrm>
            <a:off x="1921164" y="558270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--show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solver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--set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solver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libmamba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012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BDA9-2AE8-407D-53DA-563F747F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TODO: Package management </a:t>
            </a:r>
            <a:r>
              <a:rPr lang="en-US" dirty="0" err="1"/>
              <a:t>cheatsheet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D31C2-E154-E658-FCEC-1577CCD99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packages</a:t>
            </a:r>
          </a:p>
          <a:p>
            <a:pPr lvl="1"/>
            <a:r>
              <a:rPr lang="en-US" dirty="0" err="1"/>
              <a:t>conda</a:t>
            </a:r>
            <a:r>
              <a:rPr lang="en-US" dirty="0"/>
              <a:t> install </a:t>
            </a:r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pip install </a:t>
            </a:r>
            <a:r>
              <a:rPr lang="en-US" dirty="0" err="1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5697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A5D1F-AE43-9FCE-AB48-CD5B0ADB1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Enviornment</a:t>
            </a:r>
            <a:r>
              <a:rPr lang="en-US" dirty="0"/>
              <a:t> management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1D3DC-8C3E-A8D1-5CA3-1560FD8CE2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504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A5D1F-4AC9-2725-5D96-653B9B60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Before package managers</a:t>
            </a:r>
            <a:br>
              <a:rPr lang="en-US" dirty="0"/>
            </a:br>
            <a:r>
              <a:rPr lang="en-US" sz="3100" dirty="0"/>
              <a:t>Every software came with all dependencies (leading to duplication)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352290-B899-4D9C-40FB-1C13F4038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568" y="1958657"/>
            <a:ext cx="8045965" cy="43513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28068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E74F8-830D-48A3-B7A4-8B1774E4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machines simulate isolated computers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C9A5E85-651B-FACE-E243-238FC7D66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459" y="1775833"/>
            <a:ext cx="5953125" cy="44672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EC99F1-A6CC-9861-B498-DA7F901511E6}"/>
              </a:ext>
            </a:extLst>
          </p:cNvPr>
          <p:cNvSpPr txBox="1"/>
          <p:nvPr/>
        </p:nvSpPr>
        <p:spPr>
          <a:xfrm>
            <a:off x="778906" y="1775833"/>
            <a:ext cx="407934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Virtual machines can be run on your laptop to simulate multiple computers. </a:t>
            </a:r>
            <a:b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</a:br>
            <a:b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</a:b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Cloud services like </a:t>
            </a:r>
            <a:r>
              <a:rPr lang="en-US" dirty="0" err="1">
                <a:solidFill>
                  <a:srgbClr val="94573F"/>
                </a:solidFill>
                <a:latin typeface="Georgia" panose="02040502050405020303" pitchFamily="18" charset="0"/>
              </a:rPr>
              <a:t>DigitalOcean</a:t>
            </a: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 let users “rent” small computers for a few dollars a month – in reality many virtual machines share the same physical computer.</a:t>
            </a:r>
          </a:p>
          <a:p>
            <a:endParaRPr lang="en-US" dirty="0">
              <a:solidFill>
                <a:srgbClr val="94573F"/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However, virtual machines have to simulate </a:t>
            </a:r>
            <a:r>
              <a:rPr lang="en-US" i="1" dirty="0">
                <a:solidFill>
                  <a:srgbClr val="94573F"/>
                </a:solidFill>
                <a:latin typeface="Georgia" panose="02040502050405020303" pitchFamily="18" charset="0"/>
              </a:rPr>
              <a:t>everything</a:t>
            </a: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, including CPUs. This can slow computation.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50CF86-4C94-5DE9-6075-CBBAED75B560}"/>
              </a:ext>
            </a:extLst>
          </p:cNvPr>
          <p:cNvSpPr txBox="1"/>
          <p:nvPr/>
        </p:nvSpPr>
        <p:spPr>
          <a:xfrm>
            <a:off x="6006548" y="6426989"/>
            <a:ext cx="60946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236356"/>
                </a:solidFill>
                <a:latin typeface="Georgia" panose="02040502050405020303" pitchFamily="18" charset="0"/>
              </a:rPr>
              <a:t>https://www.virtualbox.org/attachment/wiki/Screenshots/OpenSuse13.2_on_Windows_7.png</a:t>
            </a:r>
          </a:p>
        </p:txBody>
      </p:sp>
    </p:spTree>
    <p:extLst>
      <p:ext uri="{BB962C8B-B14F-4D97-AF65-F5344CB8AC3E}">
        <p14:creationId xmlns:p14="http://schemas.microsoft.com/office/powerpoint/2010/main" val="24972417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E74F8-830D-48A3-B7A4-8B1774E4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Containers, such as docker, simulate isolated processes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EC99F1-A6CC-9861-B498-DA7F901511E6}"/>
              </a:ext>
            </a:extLst>
          </p:cNvPr>
          <p:cNvSpPr txBox="1"/>
          <p:nvPr/>
        </p:nvSpPr>
        <p:spPr>
          <a:xfrm>
            <a:off x="778906" y="1775833"/>
            <a:ext cx="40793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Docker uses </a:t>
            </a:r>
            <a:r>
              <a:rPr lang="en-US" dirty="0" err="1">
                <a:solidFill>
                  <a:srgbClr val="94573F"/>
                </a:solidFill>
                <a:latin typeface="Georgia" panose="02040502050405020303" pitchFamily="18" charset="0"/>
              </a:rPr>
              <a:t>linux’s</a:t>
            </a: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 built-in process isolation features. This allows a process to isolate its filesystem, memory and other operating system resources. </a:t>
            </a:r>
          </a:p>
          <a:p>
            <a:endParaRPr lang="en-US" dirty="0">
              <a:solidFill>
                <a:srgbClr val="94573F"/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Docker does not need to simulate a full CPU and uses the existing </a:t>
            </a:r>
            <a:r>
              <a:rPr lang="en-US" dirty="0" err="1">
                <a:solidFill>
                  <a:srgbClr val="94573F"/>
                </a:solidFill>
                <a:latin typeface="Georgia" panose="02040502050405020303" pitchFamily="18" charset="0"/>
              </a:rPr>
              <a:t>linux</a:t>
            </a: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 kernel. This allows docker to be faster than virtual machines.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7C7E07-D645-FCCD-8331-DC5859A02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613" y="1801653"/>
            <a:ext cx="6287342" cy="35530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3879F5-9901-6F78-8E9C-805AF52DA40E}"/>
              </a:ext>
            </a:extLst>
          </p:cNvPr>
          <p:cNvSpPr txBox="1"/>
          <p:nvPr/>
        </p:nvSpPr>
        <p:spPr>
          <a:xfrm>
            <a:off x="8309112" y="6426989"/>
            <a:ext cx="379210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236356"/>
                </a:solidFill>
                <a:latin typeface="Georgia" panose="02040502050405020303" pitchFamily="18" charset="0"/>
              </a:rPr>
              <a:t>https://www.docker.com/products/docker-desktop/</a:t>
            </a:r>
          </a:p>
        </p:txBody>
      </p:sp>
    </p:spTree>
    <p:extLst>
      <p:ext uri="{BB962C8B-B14F-4D97-AF65-F5344CB8AC3E}">
        <p14:creationId xmlns:p14="http://schemas.microsoft.com/office/powerpoint/2010/main" val="19834100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E74F8-830D-48A3-B7A4-8B1774E4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managers isolate configurations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EC99F1-A6CC-9861-B498-DA7F901511E6}"/>
              </a:ext>
            </a:extLst>
          </p:cNvPr>
          <p:cNvSpPr txBox="1"/>
          <p:nvPr/>
        </p:nvSpPr>
        <p:spPr>
          <a:xfrm>
            <a:off x="778906" y="1775833"/>
            <a:ext cx="407934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Environment managers such as </a:t>
            </a:r>
            <a:r>
              <a:rPr lang="en-US" dirty="0" err="1">
                <a:solidFill>
                  <a:srgbClr val="94573F"/>
                </a:solidFill>
                <a:latin typeface="Georgia" panose="02040502050405020303" pitchFamily="18" charset="0"/>
              </a:rPr>
              <a:t>conda</a:t>
            </a: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 and </a:t>
            </a:r>
            <a:r>
              <a:rPr lang="en-US" dirty="0" err="1">
                <a:solidFill>
                  <a:srgbClr val="94573F"/>
                </a:solidFill>
                <a:latin typeface="Georgia" panose="02040502050405020303" pitchFamily="18" charset="0"/>
              </a:rPr>
              <a:t>venv</a:t>
            </a: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 do NOT pretend that a program is running on its own, private, computer. The filesystem, memory and all other operating system resources are shared.</a:t>
            </a:r>
          </a:p>
          <a:p>
            <a:endParaRPr lang="en-US" dirty="0">
              <a:solidFill>
                <a:srgbClr val="94573F"/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These tools DO isolate configurations (to varying degrees). Individual environments can have their own versions of programs, coexisting with other environments where programs of different versions can also exist.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1333C9-B008-2D15-A22A-0A4259877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238" y="1980998"/>
            <a:ext cx="6649378" cy="28960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65708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E74F8-830D-48A3-B7A4-8B1774E4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managers isolate configurations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EC99F1-A6CC-9861-B498-DA7F901511E6}"/>
              </a:ext>
            </a:extLst>
          </p:cNvPr>
          <p:cNvSpPr txBox="1"/>
          <p:nvPr/>
        </p:nvSpPr>
        <p:spPr>
          <a:xfrm>
            <a:off x="778906" y="1980998"/>
            <a:ext cx="40793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Multiple environments allow users to:</a:t>
            </a:r>
          </a:p>
          <a:p>
            <a:endParaRPr lang="en-US" dirty="0">
              <a:solidFill>
                <a:srgbClr val="94573F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Use different version of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Different versions of 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Completely different 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94573F"/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… on the same computer!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1333C9-B008-2D15-A22A-0A4259877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238" y="1980998"/>
            <a:ext cx="6649378" cy="28960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14452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E74F8-830D-48A3-B7A4-8B1774E4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Envs</a:t>
            </a:r>
            <a:r>
              <a:rPr lang="en-US" dirty="0"/>
              <a:t> are … mostly, a change in </a:t>
            </a:r>
            <a:r>
              <a:rPr lang="en-US" dirty="0">
                <a:latin typeface="Consolas" panose="020B0609020204030204" pitchFamily="49" charset="0"/>
              </a:rPr>
              <a:t>PATH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89E371-4E5E-528E-287D-55BBA6B86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607" y="1690688"/>
            <a:ext cx="7666653" cy="46135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BBB065-5F99-9BB4-3F68-6A29376F9E5F}"/>
              </a:ext>
            </a:extLst>
          </p:cNvPr>
          <p:cNvSpPr/>
          <p:nvPr/>
        </p:nvSpPr>
        <p:spPr>
          <a:xfrm>
            <a:off x="2194238" y="2258170"/>
            <a:ext cx="7562012" cy="461176"/>
          </a:xfrm>
          <a:prstGeom prst="rect">
            <a:avLst/>
          </a:prstGeom>
          <a:solidFill>
            <a:srgbClr val="FFC000">
              <a:alpha val="25882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915BDC-E7B8-17BC-0ACE-74056C22F821}"/>
              </a:ext>
            </a:extLst>
          </p:cNvPr>
          <p:cNvSpPr/>
          <p:nvPr/>
        </p:nvSpPr>
        <p:spPr>
          <a:xfrm>
            <a:off x="2194238" y="4465984"/>
            <a:ext cx="7562012" cy="543338"/>
          </a:xfrm>
          <a:prstGeom prst="rect">
            <a:avLst/>
          </a:prstGeom>
          <a:solidFill>
            <a:srgbClr val="FFC000">
              <a:alpha val="25882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086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E74F8-830D-48A3-B7A4-8B1774E4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Envs</a:t>
            </a:r>
            <a:r>
              <a:rPr lang="en-US" dirty="0"/>
              <a:t> are … mostly, a change in </a:t>
            </a:r>
            <a:r>
              <a:rPr lang="en-US" dirty="0">
                <a:latin typeface="Consolas" panose="020B0609020204030204" pitchFamily="49" charset="0"/>
              </a:rPr>
              <a:t>PATH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BC39DA-0BB0-76A8-CEB8-91D79D07F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836" y="1871445"/>
            <a:ext cx="8802328" cy="31151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63622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E74F8-830D-48A3-B7A4-8B1774E4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Poor man’s version of </a:t>
            </a:r>
            <a:r>
              <a:rPr lang="en-US" dirty="0" err="1"/>
              <a:t>conda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73D2B9-B900-7AA0-A76B-3CF6FD5F0B86}"/>
              </a:ext>
            </a:extLst>
          </p:cNvPr>
          <p:cNvSpPr txBox="1"/>
          <p:nvPr/>
        </p:nvSpPr>
        <p:spPr>
          <a:xfrm>
            <a:off x="778906" y="1775833"/>
            <a:ext cx="51607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236356"/>
                </a:solidFill>
                <a:latin typeface="Consolas" panose="020B0609020204030204" pitchFamily="49" charset="0"/>
              </a:rPr>
              <a:t>poor_conda</a:t>
            </a:r>
            <a:r>
              <a:rPr lang="en-US" dirty="0">
                <a:solidFill>
                  <a:srgbClr val="236356"/>
                </a:solidFill>
                <a:latin typeface="Consolas" panose="020B0609020204030204" pitchFamily="49" charset="0"/>
              </a:rPr>
              <a:t> activate </a:t>
            </a:r>
            <a:r>
              <a:rPr lang="en-US" dirty="0">
                <a:solidFill>
                  <a:srgbClr val="23635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py36</a:t>
            </a:r>
          </a:p>
          <a:p>
            <a:endParaRPr lang="en-US" dirty="0">
              <a:solidFill>
                <a:srgbClr val="94573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4573F"/>
                </a:solidFill>
                <a:latin typeface="Consolas" panose="020B0609020204030204" pitchFamily="49" charset="0"/>
              </a:rPr>
              <a:t>OLD_INIT_SCRIPT = INIT_SCRIPT</a:t>
            </a:r>
          </a:p>
          <a:p>
            <a:r>
              <a:rPr lang="en-US" dirty="0">
                <a:solidFill>
                  <a:srgbClr val="94573F"/>
                </a:solidFill>
                <a:latin typeface="Consolas" panose="020B0609020204030204" pitchFamily="49" charset="0"/>
              </a:rPr>
              <a:t>OLD_PATH = PATH</a:t>
            </a:r>
          </a:p>
          <a:p>
            <a:endParaRPr lang="en-US" dirty="0">
              <a:solidFill>
                <a:srgbClr val="94573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4573F"/>
                </a:solidFill>
                <a:latin typeface="Consolas" panose="020B0609020204030204" pitchFamily="49" charset="0"/>
              </a:rPr>
              <a:t>PATH = </a:t>
            </a:r>
            <a:r>
              <a:rPr lang="en-US" dirty="0">
                <a:solidFill>
                  <a:srgbClr val="94573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py36</a:t>
            </a:r>
            <a:r>
              <a:rPr lang="en-US" dirty="0">
                <a:solidFill>
                  <a:srgbClr val="94573F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94573F"/>
                </a:solidFill>
                <a:latin typeface="Consolas" panose="020B0609020204030204" pitchFamily="49" charset="0"/>
              </a:rPr>
              <a:t>bin;OLD_PATH</a:t>
            </a:r>
            <a:endParaRPr lang="en-US" dirty="0">
              <a:solidFill>
                <a:srgbClr val="94573F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94573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4573F"/>
                </a:solidFill>
                <a:latin typeface="Consolas" panose="020B0609020204030204" pitchFamily="49" charset="0"/>
              </a:rPr>
              <a:t>Run </a:t>
            </a:r>
            <a:r>
              <a:rPr lang="en-US" dirty="0">
                <a:solidFill>
                  <a:srgbClr val="94573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py36</a:t>
            </a:r>
            <a:r>
              <a:rPr lang="en-US" dirty="0">
                <a:solidFill>
                  <a:srgbClr val="94573F"/>
                </a:solidFill>
                <a:latin typeface="Consolas" panose="020B0609020204030204" pitchFamily="49" charset="0"/>
              </a:rPr>
              <a:t>/init_script.bat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4E6C6F-8923-B898-3B37-08523D66C089}"/>
              </a:ext>
            </a:extLst>
          </p:cNvPr>
          <p:cNvSpPr txBox="1"/>
          <p:nvPr/>
        </p:nvSpPr>
        <p:spPr>
          <a:xfrm>
            <a:off x="6125825" y="1775832"/>
            <a:ext cx="40793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236356"/>
                </a:solidFill>
                <a:latin typeface="Consolas" panose="020B0609020204030204" pitchFamily="49" charset="0"/>
              </a:rPr>
              <a:t>poor_conda</a:t>
            </a:r>
            <a:r>
              <a:rPr lang="en-US" dirty="0">
                <a:solidFill>
                  <a:srgbClr val="236356"/>
                </a:solidFill>
                <a:latin typeface="Consolas" panose="020B0609020204030204" pitchFamily="49" charset="0"/>
              </a:rPr>
              <a:t> deactivate</a:t>
            </a:r>
            <a:endParaRPr lang="en-US" dirty="0">
              <a:solidFill>
                <a:srgbClr val="236356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94573F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94573F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94573F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94573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4573F"/>
                </a:solidFill>
                <a:latin typeface="Consolas" panose="020B0609020204030204" pitchFamily="49" charset="0"/>
              </a:rPr>
              <a:t>PATH = OLD_PATH</a:t>
            </a:r>
          </a:p>
          <a:p>
            <a:endParaRPr lang="en-US" dirty="0">
              <a:solidFill>
                <a:srgbClr val="94573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4573F"/>
                </a:solidFill>
                <a:latin typeface="Consolas" panose="020B0609020204030204" pitchFamily="49" charset="0"/>
              </a:rPr>
              <a:t>Run OLD_INIT_SCRIPT</a:t>
            </a:r>
          </a:p>
        </p:txBody>
      </p:sp>
    </p:spTree>
    <p:extLst>
      <p:ext uri="{BB962C8B-B14F-4D97-AF65-F5344CB8AC3E}">
        <p14:creationId xmlns:p14="http://schemas.microsoft.com/office/powerpoint/2010/main" val="27743129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E74F8-830D-48A3-B7A4-8B1774E4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906" y="345841"/>
            <a:ext cx="10515600" cy="1325563"/>
          </a:xfrm>
        </p:spPr>
        <p:txBody>
          <a:bodyPr/>
          <a:lstStyle/>
          <a:p>
            <a:r>
              <a:rPr lang="en-US" dirty="0"/>
              <a:t>Creation of a new env means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73D2B9-B900-7AA0-A76B-3CF6FD5F0B86}"/>
              </a:ext>
            </a:extLst>
          </p:cNvPr>
          <p:cNvSpPr txBox="1"/>
          <p:nvPr/>
        </p:nvSpPr>
        <p:spPr>
          <a:xfrm>
            <a:off x="778906" y="1640666"/>
            <a:ext cx="5989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1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1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--name</a:t>
            </a:r>
            <a:r>
              <a:rPr lang="en-US" sz="1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adv_python</a:t>
            </a:r>
            <a:r>
              <a:rPr lang="en-US" sz="1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python=</a:t>
            </a:r>
            <a:r>
              <a:rPr lang="en-US" sz="1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3.10</a:t>
            </a:r>
            <a:endParaRPr lang="en-US" sz="1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94573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Creates an entry in ~/.</a:t>
            </a:r>
            <a:r>
              <a:rPr lang="en-US" dirty="0" err="1">
                <a:solidFill>
                  <a:srgbClr val="94573F"/>
                </a:solidFill>
                <a:latin typeface="Georgia" panose="02040502050405020303" pitchFamily="18" charset="0"/>
              </a:rPr>
              <a:t>conda</a:t>
            </a: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/environments.txt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A72950-B51D-8A4A-D7A0-13048B4B6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592" y="3019492"/>
            <a:ext cx="5811061" cy="30865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80437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E74F8-830D-48A3-B7A4-8B1774E4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906" y="345841"/>
            <a:ext cx="10515600" cy="1325563"/>
          </a:xfrm>
        </p:spPr>
        <p:txBody>
          <a:bodyPr/>
          <a:lstStyle/>
          <a:p>
            <a:r>
              <a:rPr lang="en-US" dirty="0"/>
              <a:t>Creation of a new env means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73D2B9-B900-7AA0-A76B-3CF6FD5F0B86}"/>
              </a:ext>
            </a:extLst>
          </p:cNvPr>
          <p:cNvSpPr txBox="1"/>
          <p:nvPr/>
        </p:nvSpPr>
        <p:spPr>
          <a:xfrm>
            <a:off x="778906" y="1640666"/>
            <a:ext cx="62898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1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1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--name</a:t>
            </a:r>
            <a:r>
              <a:rPr lang="en-US" sz="1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adv_python</a:t>
            </a:r>
            <a:r>
              <a:rPr lang="en-US" sz="1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python=</a:t>
            </a:r>
            <a:r>
              <a:rPr lang="en-US" sz="1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3.10</a:t>
            </a:r>
            <a:endParaRPr lang="en-US" sz="1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94573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And populates ~/anaconda3/</a:t>
            </a:r>
            <a:r>
              <a:rPr lang="en-US" dirty="0" err="1">
                <a:solidFill>
                  <a:srgbClr val="94573F"/>
                </a:solidFill>
                <a:latin typeface="Georgia" panose="02040502050405020303" pitchFamily="18" charset="0"/>
              </a:rPr>
              <a:t>envs</a:t>
            </a: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/</a:t>
            </a:r>
            <a:r>
              <a:rPr lang="en-US" dirty="0" err="1">
                <a:solidFill>
                  <a:srgbClr val="94573F"/>
                </a:solidFill>
                <a:latin typeface="Georgia" panose="02040502050405020303" pitchFamily="18" charset="0"/>
              </a:rPr>
              <a:t>adv_python</a:t>
            </a:r>
            <a:endParaRPr lang="en-US" dirty="0">
              <a:solidFill>
                <a:srgbClr val="94573F"/>
              </a:solidFill>
              <a:latin typeface="Georgia" panose="02040502050405020303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B12DFB-735C-62F9-EF64-5A1528084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113" y="2803592"/>
            <a:ext cx="7018317" cy="38860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59733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BDA9-2AE8-407D-53DA-563F747F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trike="sngStrike" dirty="0"/>
              <a:t>Pro-tip</a:t>
            </a:r>
            <a:r>
              <a:rPr lang="en-US" dirty="0"/>
              <a:t> Rant: Create one env per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04F7D7-8F46-EE6E-8B3B-8BD471E2C1B2}"/>
              </a:ext>
            </a:extLst>
          </p:cNvPr>
          <p:cNvSpPr txBox="1"/>
          <p:nvPr/>
        </p:nvSpPr>
        <p:spPr>
          <a:xfrm>
            <a:off x="778906" y="1640666"/>
            <a:ext cx="100905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Shared or common environments for the whole team just don’t work!</a:t>
            </a:r>
          </a:p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People will try to update or install packages, breaking the environment for everyone else </a:t>
            </a: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</a:t>
            </a:r>
          </a:p>
          <a:p>
            <a:endParaRPr lang="en-US" sz="1800" b="0" dirty="0">
              <a:solidFill>
                <a:srgbClr val="00BD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1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1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--name</a:t>
            </a:r>
            <a:r>
              <a:rPr lang="en-US" sz="1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big_env</a:t>
            </a:r>
            <a:r>
              <a:rPr lang="en-US" sz="1800" b="1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python=</a:t>
            </a:r>
            <a:r>
              <a:rPr lang="en-US" sz="1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3.10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r-essentials r-base</a:t>
            </a:r>
          </a:p>
          <a:p>
            <a:r>
              <a:rPr lang="en-US" sz="18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1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1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--name</a:t>
            </a:r>
            <a:r>
              <a:rPr lang="en-US" sz="1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big_env</a:t>
            </a:r>
            <a:r>
              <a:rPr lang="en-US" sz="1800" b="1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python=</a:t>
            </a:r>
            <a:r>
              <a:rPr lang="en-US" sz="1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3.10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r-essentials r-base</a:t>
            </a:r>
          </a:p>
          <a:p>
            <a:endParaRPr lang="en-US" dirty="0">
              <a:solidFill>
                <a:srgbClr val="94573F"/>
              </a:solidFill>
              <a:latin typeface="Georgia" panose="02040502050405020303" pitchFamily="18" charset="0"/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Each environment is 4 GB!</a:t>
            </a:r>
          </a:p>
          <a:p>
            <a:endParaRPr lang="en-US" dirty="0">
              <a:solidFill>
                <a:srgbClr val="94573F"/>
              </a:solidFill>
              <a:latin typeface="Georgia" panose="02040502050405020303" pitchFamily="18" charset="0"/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Is the disk usage worth it?</a:t>
            </a:r>
            <a:endParaRPr lang="en-US" dirty="0">
              <a:solidFill>
                <a:srgbClr val="94573F"/>
              </a:solidFill>
              <a:latin typeface="Georgia" panose="02040502050405020303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4BC8B03-E500-BE8E-8DA7-49C7C5C48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176" y="3291986"/>
            <a:ext cx="2512613" cy="34089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2787362-9E27-B394-BFC1-4C94ADEF5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808" y="3291986"/>
            <a:ext cx="2597647" cy="34089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2000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3B5A9-13E1-BF07-A85B-E524ED28A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Sometimes there were mismatches with libraries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4ED8DA-9E97-90F4-9F21-82E5B773E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848" y="1965770"/>
            <a:ext cx="6192114" cy="43249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2923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BDA9-2AE8-407D-53DA-563F747F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trike="sngStrike" dirty="0"/>
              <a:t>Pro-tip</a:t>
            </a:r>
            <a:r>
              <a:rPr lang="en-US" dirty="0"/>
              <a:t> Rant: Create one env per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04F7D7-8F46-EE6E-8B3B-8BD471E2C1B2}"/>
              </a:ext>
            </a:extLst>
          </p:cNvPr>
          <p:cNvSpPr txBox="1"/>
          <p:nvPr/>
        </p:nvSpPr>
        <p:spPr>
          <a:xfrm>
            <a:off x="778906" y="1348435"/>
            <a:ext cx="1009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Creating new environments is </a:t>
            </a:r>
            <a:r>
              <a:rPr lang="en-US" b="1" dirty="0">
                <a:solidFill>
                  <a:srgbClr val="94573F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actually</a:t>
            </a: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 not very expensive:</a:t>
            </a:r>
            <a:endParaRPr lang="en-US" dirty="0">
              <a:solidFill>
                <a:srgbClr val="94573F"/>
              </a:solidFill>
              <a:latin typeface="Georgia" panose="02040502050405020303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B81B2C-8AE9-3B64-18D8-92ECAAF14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821" y="2297700"/>
            <a:ext cx="2570481" cy="35246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8CAFC1-6D82-89A4-9DFC-DFEC6D5FE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753" y="2256582"/>
            <a:ext cx="2570482" cy="35657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A9035B6-9B94-2046-B671-9DE661F18D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5686" y="2342704"/>
            <a:ext cx="2477486" cy="34796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089272-BE0C-DFB5-A706-5E2C8C19DEBF}"/>
              </a:ext>
            </a:extLst>
          </p:cNvPr>
          <p:cNvSpPr txBox="1"/>
          <p:nvPr/>
        </p:nvSpPr>
        <p:spPr>
          <a:xfrm>
            <a:off x="567821" y="5889310"/>
            <a:ext cx="257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236356"/>
                </a:solidFill>
                <a:effectLst/>
                <a:latin typeface="Georgia" panose="02040502050405020303" pitchFamily="18" charset="0"/>
              </a:rPr>
              <a:t>154,790,895,616 bytes</a:t>
            </a:r>
            <a:endParaRPr lang="en-US" dirty="0">
              <a:solidFill>
                <a:srgbClr val="236356"/>
              </a:solidFill>
              <a:latin typeface="Georgia" panose="020405020504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987436-EF00-3063-CA44-ACD910850631}"/>
              </a:ext>
            </a:extLst>
          </p:cNvPr>
          <p:cNvSpPr txBox="1"/>
          <p:nvPr/>
        </p:nvSpPr>
        <p:spPr>
          <a:xfrm>
            <a:off x="4249532" y="1826786"/>
            <a:ext cx="32564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--name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big_env</a:t>
            </a:r>
            <a:r>
              <a:rPr lang="en-US" sz="1000" b="1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python=</a:t>
            </a:r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3.10</a:t>
            </a:r>
          </a:p>
          <a:p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r-essentials r-base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BB8F30-7C11-6F4F-1998-CC6A4CDC594D}"/>
              </a:ext>
            </a:extLst>
          </p:cNvPr>
          <p:cNvSpPr txBox="1"/>
          <p:nvPr/>
        </p:nvSpPr>
        <p:spPr>
          <a:xfrm>
            <a:off x="7970080" y="1814441"/>
            <a:ext cx="32564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--name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big_env</a:t>
            </a:r>
            <a:r>
              <a:rPr lang="en-US" sz="1000" b="1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python=</a:t>
            </a:r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3.10</a:t>
            </a:r>
          </a:p>
          <a:p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r-essentials r-base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FE437C-48B0-737D-FA1E-85283CA2BA66}"/>
              </a:ext>
            </a:extLst>
          </p:cNvPr>
          <p:cNvSpPr txBox="1"/>
          <p:nvPr/>
        </p:nvSpPr>
        <p:spPr>
          <a:xfrm>
            <a:off x="4330256" y="5889310"/>
            <a:ext cx="257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236356"/>
                </a:solidFill>
                <a:effectLst/>
                <a:latin typeface="Georgia" panose="02040502050405020303" pitchFamily="18" charset="0"/>
              </a:rPr>
              <a:t> 157,573,545,984 bytes</a:t>
            </a:r>
            <a:endParaRPr lang="en-US" dirty="0">
              <a:solidFill>
                <a:srgbClr val="236356"/>
              </a:solidFill>
              <a:latin typeface="Georgia" panose="020405020504050203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124758-17E4-BB45-C0DB-ECF8788C7B40}"/>
              </a:ext>
            </a:extLst>
          </p:cNvPr>
          <p:cNvSpPr txBox="1"/>
          <p:nvPr/>
        </p:nvSpPr>
        <p:spPr>
          <a:xfrm>
            <a:off x="8185686" y="5889310"/>
            <a:ext cx="257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236356"/>
                </a:solidFill>
                <a:effectLst/>
                <a:latin typeface="Georgia" panose="02040502050405020303" pitchFamily="18" charset="0"/>
              </a:rPr>
              <a:t>157,822,050,304  bytes</a:t>
            </a:r>
            <a:endParaRPr lang="en-US" dirty="0">
              <a:solidFill>
                <a:srgbClr val="236356"/>
              </a:solidFill>
              <a:latin typeface="Georgia" panose="020405020504050203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60DD6A-B192-F174-C6D5-AFB38D636707}"/>
              </a:ext>
            </a:extLst>
          </p:cNvPr>
          <p:cNvSpPr txBox="1"/>
          <p:nvPr/>
        </p:nvSpPr>
        <p:spPr>
          <a:xfrm>
            <a:off x="2579021" y="6258642"/>
            <a:ext cx="22394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236356"/>
                </a:solidFill>
                <a:effectLst/>
                <a:latin typeface="Georgia" panose="02040502050405020303" pitchFamily="18" charset="0"/>
              </a:rPr>
              <a:t>2,782,650,368 bytes </a:t>
            </a:r>
            <a:endParaRPr lang="en-US" dirty="0">
              <a:solidFill>
                <a:srgbClr val="236356"/>
              </a:solidFill>
              <a:latin typeface="Georgia" panose="02040502050405020303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D5E921-D5D3-FBA7-3C0F-A6CE48F7D3B4}"/>
              </a:ext>
            </a:extLst>
          </p:cNvPr>
          <p:cNvSpPr txBox="1"/>
          <p:nvPr/>
        </p:nvSpPr>
        <p:spPr>
          <a:xfrm>
            <a:off x="6602896" y="6258642"/>
            <a:ext cx="4060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236356"/>
                </a:solidFill>
                <a:effectLst/>
                <a:latin typeface="Georgia" panose="02040502050405020303" pitchFamily="18" charset="0"/>
              </a:rPr>
              <a:t>248,504,320 bytes, aka </a:t>
            </a:r>
            <a:r>
              <a:rPr lang="en-US" sz="1800" b="1" i="0" u="none" strike="noStrike" dirty="0">
                <a:solidFill>
                  <a:srgbClr val="236356"/>
                </a:solidFill>
                <a:effectLst/>
                <a:latin typeface="Georgia" panose="02040502050405020303" pitchFamily="18" charset="0"/>
              </a:rPr>
              <a:t>248 megs </a:t>
            </a:r>
            <a:endParaRPr lang="en-US" b="1" dirty="0">
              <a:solidFill>
                <a:srgbClr val="236356"/>
              </a:solidFill>
              <a:latin typeface="Georgia" panose="02040502050405020303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3DE560-8DE5-24CF-B885-B924763DCF52}"/>
              </a:ext>
            </a:extLst>
          </p:cNvPr>
          <p:cNvSpPr txBox="1"/>
          <p:nvPr/>
        </p:nvSpPr>
        <p:spPr>
          <a:xfrm>
            <a:off x="1097280" y="6258642"/>
            <a:ext cx="1813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236356"/>
                </a:solidFill>
                <a:effectLst/>
                <a:latin typeface="Georgia" panose="02040502050405020303" pitchFamily="18" charset="0"/>
              </a:rPr>
              <a:t>Difference:</a:t>
            </a:r>
            <a:endParaRPr lang="en-US" dirty="0">
              <a:solidFill>
                <a:srgbClr val="236356"/>
              </a:solidFill>
              <a:latin typeface="Georgia" panose="02040502050405020303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12648-BF34-AEC4-63F7-0454DF720B54}"/>
              </a:ext>
            </a:extLst>
          </p:cNvPr>
          <p:cNvSpPr txBox="1"/>
          <p:nvPr/>
        </p:nvSpPr>
        <p:spPr>
          <a:xfrm>
            <a:off x="501028" y="1942594"/>
            <a:ext cx="32564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236356"/>
                </a:solidFill>
                <a:effectLst/>
                <a:latin typeface="Consolas" panose="020B0609020204030204" pitchFamily="49" charset="0"/>
              </a:rPr>
              <a:t>Base</a:t>
            </a:r>
            <a:endParaRPr lang="en-US" sz="1000" dirty="0">
              <a:solidFill>
                <a:srgbClr val="236356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0CC919-5931-9458-0CC4-BD1C4B5ED8A2}"/>
              </a:ext>
            </a:extLst>
          </p:cNvPr>
          <p:cNvSpPr txBox="1"/>
          <p:nvPr/>
        </p:nvSpPr>
        <p:spPr>
          <a:xfrm>
            <a:off x="10740733" y="3224326"/>
            <a:ext cx="11608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This env is less than 250 megs, NOT 4 GB! </a:t>
            </a:r>
          </a:p>
        </p:txBody>
      </p:sp>
    </p:spTree>
    <p:extLst>
      <p:ext uri="{BB962C8B-B14F-4D97-AF65-F5344CB8AC3E}">
        <p14:creationId xmlns:p14="http://schemas.microsoft.com/office/powerpoint/2010/main" val="17695962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BDA9-2AE8-407D-53DA-563F747F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trike="sngStrike" dirty="0"/>
              <a:t>Pro-tip</a:t>
            </a:r>
            <a:r>
              <a:rPr lang="en-US" dirty="0"/>
              <a:t> Rant: Create one env per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04F7D7-8F46-EE6E-8B3B-8BD471E2C1B2}"/>
              </a:ext>
            </a:extLst>
          </p:cNvPr>
          <p:cNvSpPr txBox="1"/>
          <p:nvPr/>
        </p:nvSpPr>
        <p:spPr>
          <a:xfrm>
            <a:off x="778906" y="1348435"/>
            <a:ext cx="1009052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Creating new environments is </a:t>
            </a:r>
            <a:r>
              <a:rPr lang="en-US" b="1" dirty="0">
                <a:solidFill>
                  <a:srgbClr val="94573F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actually</a:t>
            </a: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 not very expensive.</a:t>
            </a:r>
          </a:p>
          <a:p>
            <a:endParaRPr lang="en-US" dirty="0">
              <a:solidFill>
                <a:srgbClr val="94573F"/>
              </a:solidFill>
              <a:latin typeface="Georgia" panose="02040502050405020303" pitchFamily="18" charset="0"/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The magic behind these storage savings is “hard links.”</a:t>
            </a:r>
          </a:p>
          <a:p>
            <a:endParaRPr lang="en-US" dirty="0">
              <a:solidFill>
                <a:srgbClr val="94573F"/>
              </a:solidFill>
              <a:latin typeface="Georgia" panose="02040502050405020303" pitchFamily="18" charset="0"/>
              <a:sym typeface="Wingdings" panose="05000000000000000000" pitchFamily="2" charset="2"/>
            </a:endParaRPr>
          </a:p>
          <a:p>
            <a:r>
              <a:rPr lang="en-US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cp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file1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file2</a:t>
            </a:r>
            <a:r>
              <a:rPr lang="en-US" dirty="0">
                <a:solidFill>
                  <a:srgbClr val="00566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will take up twice as much disk space as file1. Obviously. We have duplicated a file.</a:t>
            </a:r>
          </a:p>
          <a:p>
            <a:endParaRPr lang="en-US" dirty="0">
              <a:solidFill>
                <a:srgbClr val="94573F"/>
              </a:solidFill>
              <a:latin typeface="Georgia" panose="02040502050405020303" pitchFamily="18" charset="0"/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However, with soft links, </a:t>
            </a:r>
            <a:r>
              <a:rPr lang="en-US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ln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-s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file1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file2</a:t>
            </a:r>
            <a:r>
              <a:rPr lang="en-US" dirty="0">
                <a:solidFill>
                  <a:srgbClr val="00566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LOOKS like it created a copy, but actually it only created a reference. It did not actually copy any content of file1. If you delete file1, file2 will disappear as well. Soft links are used quite often.</a:t>
            </a:r>
          </a:p>
          <a:p>
            <a:endParaRPr lang="en-US" dirty="0">
              <a:solidFill>
                <a:srgbClr val="94573F"/>
              </a:solidFill>
              <a:latin typeface="Georgia" panose="02040502050405020303" pitchFamily="18" charset="0"/>
              <a:sym typeface="Wingdings" panose="05000000000000000000" pitchFamily="2" charset="2"/>
            </a:endParaRPr>
          </a:p>
          <a:p>
            <a:r>
              <a:rPr lang="en-US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ln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file1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file2 </a:t>
            </a: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works similarly to soft links. However, deleting file1 does NOT remove file2.</a:t>
            </a:r>
          </a:p>
          <a:p>
            <a:endParaRPr lang="en-US" dirty="0">
              <a:solidFill>
                <a:srgbClr val="94573F"/>
              </a:solidFill>
              <a:latin typeface="Georgia" panose="02040502050405020303" pitchFamily="18" charset="0"/>
              <a:sym typeface="Wingdings" panose="05000000000000000000" pitchFamily="2" charset="2"/>
            </a:endParaRPr>
          </a:p>
          <a:p>
            <a:r>
              <a:rPr lang="en-US" dirty="0" err="1">
                <a:solidFill>
                  <a:srgbClr val="94573F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Conda</a:t>
            </a: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 uses hard links, whenever it can. It downloads packages to a cache location and hard links packages to new environments. This is why the first big_env1 was so big and big_env2 was MUCH smaller.</a:t>
            </a:r>
          </a:p>
          <a:p>
            <a:endParaRPr lang="en-US" dirty="0">
              <a:solidFill>
                <a:srgbClr val="94573F"/>
              </a:solidFill>
              <a:latin typeface="Georgia" panose="02040502050405020303" pitchFamily="18" charset="0"/>
              <a:sym typeface="Wingdings" panose="05000000000000000000" pitchFamily="2" charset="2"/>
            </a:endParaRPr>
          </a:p>
          <a:p>
            <a:r>
              <a:rPr lang="en-US" sz="1400" dirty="0">
                <a:solidFill>
                  <a:srgbClr val="94573F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warning: Hard links only work across the same disk. Hard links across network drives or different volumes will not work.</a:t>
            </a:r>
            <a:endParaRPr lang="en-US" sz="1400" dirty="0">
              <a:solidFill>
                <a:srgbClr val="94573F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5624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BDA9-2AE8-407D-53DA-563F747F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Problem: </a:t>
            </a:r>
            <a:r>
              <a:rPr lang="en-US" sz="3600" dirty="0" err="1"/>
              <a:t>Jupyter</a:t>
            </a:r>
            <a:r>
              <a:rPr lang="en-US" sz="3600" dirty="0"/>
              <a:t> doesn’t see new environments!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04F7D7-8F46-EE6E-8B3B-8BD471E2C1B2}"/>
              </a:ext>
            </a:extLst>
          </p:cNvPr>
          <p:cNvSpPr txBox="1"/>
          <p:nvPr/>
        </p:nvSpPr>
        <p:spPr>
          <a:xfrm>
            <a:off x="778906" y="1348435"/>
            <a:ext cx="10090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94573F"/>
              </a:solidFill>
              <a:latin typeface="Georgia" panose="02040502050405020303" pitchFamily="18" charset="0"/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Creation of new </a:t>
            </a:r>
            <a:r>
              <a:rPr lang="en-US" dirty="0" err="1">
                <a:solidFill>
                  <a:srgbClr val="94573F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conda</a:t>
            </a: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 environments does NOT automatically make them accessible to </a:t>
            </a:r>
            <a:r>
              <a:rPr lang="en-US" dirty="0" err="1">
                <a:solidFill>
                  <a:srgbClr val="94573F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Jupyter</a:t>
            </a: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E464B5-FDB7-9478-B365-CDA48BBCA320}"/>
              </a:ext>
            </a:extLst>
          </p:cNvPr>
          <p:cNvSpPr txBox="1"/>
          <p:nvPr/>
        </p:nvSpPr>
        <p:spPr>
          <a:xfrm>
            <a:off x="778906" y="4519570"/>
            <a:ext cx="1098671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activate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adv_python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BD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pip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ipykernel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BD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python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-m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ipykernel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--user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--name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adv_python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--display-name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adv_python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DA08C0-7BA4-A844-64E4-AFEB6E14B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772" y="2176051"/>
            <a:ext cx="5257800" cy="346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705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BDA9-2AE8-407D-53DA-563F747F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should know about ~/.</a:t>
            </a:r>
            <a:r>
              <a:rPr lang="en-US" dirty="0" err="1"/>
              <a:t>condarc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9EFE73-0754-27BE-E115-0E3EF563D6BD}"/>
              </a:ext>
            </a:extLst>
          </p:cNvPr>
          <p:cNvSpPr txBox="1"/>
          <p:nvPr/>
        </p:nvSpPr>
        <p:spPr>
          <a:xfrm>
            <a:off x="838200" y="1961166"/>
            <a:ext cx="60946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channels</a:t>
            </a:r>
            <a:r>
              <a:rPr lang="en-US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defaults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E97F66-9B3F-F0E3-0D8E-AC721FCE3F17}"/>
              </a:ext>
            </a:extLst>
          </p:cNvPr>
          <p:cNvSpPr txBox="1"/>
          <p:nvPr/>
        </p:nvSpPr>
        <p:spPr>
          <a:xfrm>
            <a:off x="5760108" y="2066706"/>
            <a:ext cx="559369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channels</a:t>
            </a:r>
            <a:r>
              <a:rPr lang="en-US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defaults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</a:br>
            <a:r>
              <a:rPr lang="en-US" b="0" i="1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b="0" i="1" dirty="0" err="1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default_channels</a:t>
            </a:r>
            <a:r>
              <a:rPr lang="en-US" b="0" i="1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1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#   - https://repo.anaconda.com/pkgs/main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1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#   - https://repo.anaconda.com/pkgs/r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envs_dirs</a:t>
            </a:r>
            <a:r>
              <a:rPr lang="en-US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[]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pkgs_dirs</a:t>
            </a:r>
            <a:r>
              <a:rPr lang="en-US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[]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1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b="0" i="1" dirty="0" err="1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client_ssl_cert</a:t>
            </a:r>
            <a:r>
              <a:rPr lang="en-US" b="0" i="1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1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b="0" i="1" dirty="0" err="1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client_ssl_cert_key</a:t>
            </a:r>
            <a:r>
              <a:rPr lang="en-US" b="0" i="1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proxy_servers</a:t>
            </a:r>
            <a:r>
              <a:rPr lang="en-US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{}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ssl_verify</a:t>
            </a:r>
            <a:r>
              <a:rPr lang="en-US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solver</a:t>
            </a:r>
            <a:r>
              <a:rPr lang="en-US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libmamba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058B41-0B20-43CE-40CB-298C080C34AD}"/>
              </a:ext>
            </a:extLst>
          </p:cNvPr>
          <p:cNvSpPr txBox="1"/>
          <p:nvPr/>
        </p:nvSpPr>
        <p:spPr>
          <a:xfrm>
            <a:off x="838200" y="1542888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Default .</a:t>
            </a:r>
            <a:r>
              <a:rPr lang="en-US" dirty="0" err="1">
                <a:solidFill>
                  <a:srgbClr val="94573F"/>
                </a:solidFill>
                <a:latin typeface="Georgia" panose="02040502050405020303" pitchFamily="18" charset="0"/>
              </a:rPr>
              <a:t>condarc</a:t>
            </a:r>
            <a:endParaRPr lang="en-US" dirty="0">
              <a:solidFill>
                <a:srgbClr val="94573F"/>
              </a:solidFill>
              <a:latin typeface="Georgia" panose="02040502050405020303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9960C4-2287-DCA6-CEDD-783CD2156042}"/>
              </a:ext>
            </a:extLst>
          </p:cNvPr>
          <p:cNvSpPr txBox="1"/>
          <p:nvPr/>
        </p:nvSpPr>
        <p:spPr>
          <a:xfrm>
            <a:off x="5760108" y="1639766"/>
            <a:ext cx="3047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Useful additional properties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804821-CAE6-9E09-5BC3-A38A20CFCD56}"/>
              </a:ext>
            </a:extLst>
          </p:cNvPr>
          <p:cNvSpPr txBox="1"/>
          <p:nvPr/>
        </p:nvSpPr>
        <p:spPr>
          <a:xfrm>
            <a:off x="838200" y="6094632"/>
            <a:ext cx="97016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All available options: https://conda.io/projects/conda/en/latest/configuration.html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830215-426F-357D-6ACD-F2937B8DFE72}"/>
              </a:ext>
            </a:extLst>
          </p:cNvPr>
          <p:cNvSpPr txBox="1"/>
          <p:nvPr/>
        </p:nvSpPr>
        <p:spPr>
          <a:xfrm>
            <a:off x="1972663" y="4005516"/>
            <a:ext cx="24222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36356"/>
                </a:solidFill>
                <a:latin typeface="Georgia" panose="02040502050405020303" pitchFamily="18" charset="0"/>
              </a:rPr>
              <a:t>If your company has firewalls which don’t allow direct internet connections, use a proxy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E5B457-D2D5-261D-642D-C711362AFC81}"/>
              </a:ext>
            </a:extLst>
          </p:cNvPr>
          <p:cNvSpPr txBox="1"/>
          <p:nvPr/>
        </p:nvSpPr>
        <p:spPr>
          <a:xfrm>
            <a:off x="3071014" y="2809096"/>
            <a:ext cx="19131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36356"/>
                </a:solidFill>
                <a:latin typeface="Georgia" panose="02040502050405020303" pitchFamily="18" charset="0"/>
              </a:rPr>
              <a:t>Your company may have its own package repo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4E75B6-15DD-FA06-6489-713072F7821A}"/>
              </a:ext>
            </a:extLst>
          </p:cNvPr>
          <p:cNvSpPr txBox="1"/>
          <p:nvPr/>
        </p:nvSpPr>
        <p:spPr>
          <a:xfrm>
            <a:off x="2475957" y="4932003"/>
            <a:ext cx="19131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36356"/>
                </a:solidFill>
                <a:latin typeface="Georgia" panose="02040502050405020303" pitchFamily="18" charset="0"/>
              </a:rPr>
              <a:t>Sometimes SSL connections are more pain than they are worth (don’t do this in prod!)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9DE3B7D-6473-EF7A-88EC-7704A854E032}"/>
              </a:ext>
            </a:extLst>
          </p:cNvPr>
          <p:cNvCxnSpPr>
            <a:cxnSpLocks/>
          </p:cNvCxnSpPr>
          <p:nvPr/>
        </p:nvCxnSpPr>
        <p:spPr>
          <a:xfrm>
            <a:off x="4777099" y="5315111"/>
            <a:ext cx="983009" cy="231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BF7B20-D161-DB63-CD1D-D4F147C9C92B}"/>
              </a:ext>
            </a:extLst>
          </p:cNvPr>
          <p:cNvCxnSpPr>
            <a:cxnSpLocks/>
          </p:cNvCxnSpPr>
          <p:nvPr/>
        </p:nvCxnSpPr>
        <p:spPr>
          <a:xfrm>
            <a:off x="4460248" y="4328682"/>
            <a:ext cx="1294114" cy="986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A3B93BB-93F8-60B1-6B04-22AAD31EC172}"/>
              </a:ext>
            </a:extLst>
          </p:cNvPr>
          <p:cNvCxnSpPr>
            <a:cxnSpLocks/>
          </p:cNvCxnSpPr>
          <p:nvPr/>
        </p:nvCxnSpPr>
        <p:spPr>
          <a:xfrm flipV="1">
            <a:off x="4888194" y="2615460"/>
            <a:ext cx="800812" cy="518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8388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C75BF-32A6-8413-89A0-0D0DD2D75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4573F"/>
                </a:solidFill>
              </a:rPr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0B199-63B1-60A3-4871-82A69475BD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icons from https://icons8.com/</a:t>
            </a:r>
          </a:p>
        </p:txBody>
      </p:sp>
    </p:spTree>
    <p:extLst>
      <p:ext uri="{BB962C8B-B14F-4D97-AF65-F5344CB8AC3E}">
        <p14:creationId xmlns:p14="http://schemas.microsoft.com/office/powerpoint/2010/main" val="6708339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F3F2D4-DE7F-6D53-CE86-318647C250E6}"/>
              </a:ext>
            </a:extLst>
          </p:cNvPr>
          <p:cNvSpPr txBox="1"/>
          <p:nvPr/>
        </p:nvSpPr>
        <p:spPr>
          <a:xfrm>
            <a:off x="203298" y="1060181"/>
            <a:ext cx="11785403" cy="5632311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r>
              <a:rPr lang="en-US" sz="1000" b="0" i="1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#!/usr/bin/env python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i="1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# -*- coding: UTF-8 -*-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i="1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# Source: https://gist.githubusercontent.com/markus-beuckelmann/8bc25531b11158431a5b09a45abd6276/raw/660904cb770197c3c841ab9b7084657b1aea5f32/numpy-benchmark.py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i="1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# Roughly based on: http://stackoverflow.com/questions/11443302/compiling-numpy-with-openblas-integration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__future__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print_function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np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time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time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i="1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# Let's take the randomness out of random numbers (for reproducibility)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0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10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seed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size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1024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0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10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size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0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10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size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D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0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10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size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0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10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size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E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0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10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000" b="0" dirty="0">
                <a:solidFill>
                  <a:srgbClr val="0094F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size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94F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size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)))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0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10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000" b="0" dirty="0">
                <a:solidFill>
                  <a:srgbClr val="0094F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size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94F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size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)))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np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F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G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0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10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000" b="0" dirty="0">
                <a:solidFill>
                  <a:srgbClr val="0094F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size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94F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size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)))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i="1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# Matrix multiplication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    np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delta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t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'Dotted two </a:t>
            </a:r>
            <a:r>
              <a:rPr lang="en-US" sz="1000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000" b="0" dirty="0" err="1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000" b="0" dirty="0" err="1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 matrices in </a:t>
            </a:r>
            <a:r>
              <a:rPr lang="en-US" sz="1000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%0.2f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 s.'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size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delta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N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B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i="1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# Vector multiplication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5000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    np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D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delta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t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'Dotted two vectors of length </a:t>
            </a:r>
            <a:r>
              <a:rPr lang="en-US" sz="1000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 in </a:t>
            </a:r>
            <a:r>
              <a:rPr lang="en-US" sz="1000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%0.2f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ms.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size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1e3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delta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N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C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D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i="1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# Singular Value Decomposition (SVD)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0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linalg</a:t>
            </a:r>
            <a:r>
              <a:rPr lang="en-US" sz="10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svd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full_matrices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delta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t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"SVD of a </a:t>
            </a:r>
            <a:r>
              <a:rPr lang="en-US" sz="1000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000" b="0" dirty="0" err="1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000" b="0" dirty="0" err="1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 matrix in </a:t>
            </a:r>
            <a:r>
              <a:rPr lang="en-US" sz="1000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%0.2f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 s."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size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size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delta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N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E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i="1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# Cholesky Decomposition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0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linalg</a:t>
            </a:r>
            <a:r>
              <a:rPr lang="en-US" sz="10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cholesky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delta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t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"Cholesky decomposition of a </a:t>
            </a:r>
            <a:r>
              <a:rPr lang="en-US" sz="1000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000" b="0" dirty="0" err="1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000" b="0" dirty="0" err="1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 matrix in </a:t>
            </a:r>
            <a:r>
              <a:rPr lang="en-US" sz="1000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%0.2f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 s."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size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size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delta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N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i="1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000" b="0" i="1" dirty="0" err="1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Eigendecomposition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0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linalg</a:t>
            </a:r>
            <a:r>
              <a:rPr lang="en-US" sz="10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eig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delta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t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Eigendecomposition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 of a </a:t>
            </a:r>
            <a:r>
              <a:rPr lang="en-US" sz="1000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000" b="0" dirty="0" err="1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000" b="0" dirty="0" err="1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 matrix in </a:t>
            </a:r>
            <a:r>
              <a:rPr lang="en-US" sz="1000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%0.2f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 s."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size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size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delta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N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'This was obtained using the following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 configuration:'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0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__config__</a:t>
            </a:r>
            <a:r>
              <a:rPr lang="en-US" sz="10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4020F98-4E82-FB8E-177A-9B9C3FBF35E6}"/>
              </a:ext>
            </a:extLst>
          </p:cNvPr>
          <p:cNvSpPr txBox="1">
            <a:spLocks/>
          </p:cNvSpPr>
          <p:nvPr/>
        </p:nvSpPr>
        <p:spPr>
          <a:xfrm>
            <a:off x="838199" y="365126"/>
            <a:ext cx="11015949" cy="69505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236356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Benchmark code</a:t>
            </a:r>
          </a:p>
        </p:txBody>
      </p:sp>
    </p:spTree>
    <p:extLst>
      <p:ext uri="{BB962C8B-B14F-4D97-AF65-F5344CB8AC3E}">
        <p14:creationId xmlns:p14="http://schemas.microsoft.com/office/powerpoint/2010/main" val="37298470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AB8A2C-3693-6821-3EA8-C78153322652}"/>
              </a:ext>
            </a:extLst>
          </p:cNvPr>
          <p:cNvSpPr txBox="1"/>
          <p:nvPr/>
        </p:nvSpPr>
        <p:spPr>
          <a:xfrm>
            <a:off x="1264257" y="1272209"/>
            <a:ext cx="3365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 </a:t>
            </a:r>
            <a:r>
              <a:rPr lang="en-US" dirty="0" err="1"/>
              <a:t>noctix</a:t>
            </a:r>
            <a:r>
              <a:rPr lang="en-US" dirty="0"/>
              <a:t> lux theme on VS Code</a:t>
            </a:r>
          </a:p>
        </p:txBody>
      </p:sp>
    </p:spTree>
    <p:extLst>
      <p:ext uri="{BB962C8B-B14F-4D97-AF65-F5344CB8AC3E}">
        <p14:creationId xmlns:p14="http://schemas.microsoft.com/office/powerpoint/2010/main" val="790101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1DF1F-3D6F-2910-A18E-158BEA65D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world is full of package managers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581E08-1C3F-CDD6-D3F6-5B6A37743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3939" y="1893491"/>
            <a:ext cx="952500" cy="9525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542887-24E6-C306-B92F-6D28DA728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744" y="1893491"/>
            <a:ext cx="952500" cy="952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3F5511-9ADE-D172-C02E-F50ED2CF6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5549" y="1893491"/>
            <a:ext cx="952500" cy="952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664E97-3293-6BAF-C130-C409CCC12E3E}"/>
              </a:ext>
            </a:extLst>
          </p:cNvPr>
          <p:cNvSpPr txBox="1"/>
          <p:nvPr/>
        </p:nvSpPr>
        <p:spPr>
          <a:xfrm>
            <a:off x="838200" y="2879517"/>
            <a:ext cx="2428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94573F"/>
                </a:solidFill>
                <a:latin typeface="Consolas" panose="020B0609020204030204" pitchFamily="49" charset="0"/>
              </a:rPr>
              <a:t>apt install software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B03040-8FB8-E1BB-0BA6-B468B5B143A5}"/>
              </a:ext>
            </a:extLst>
          </p:cNvPr>
          <p:cNvSpPr txBox="1"/>
          <p:nvPr/>
        </p:nvSpPr>
        <p:spPr>
          <a:xfrm>
            <a:off x="838200" y="3429000"/>
            <a:ext cx="2428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94573F"/>
                </a:solidFill>
                <a:latin typeface="Consolas" panose="020B0609020204030204" pitchFamily="49" charset="0"/>
              </a:rPr>
              <a:t>yum install software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542B0A-46A8-FE98-B6AE-C95F97E25216}"/>
              </a:ext>
            </a:extLst>
          </p:cNvPr>
          <p:cNvSpPr txBox="1"/>
          <p:nvPr/>
        </p:nvSpPr>
        <p:spPr>
          <a:xfrm>
            <a:off x="3977921" y="2879517"/>
            <a:ext cx="3326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94573F"/>
                </a:solidFill>
                <a:latin typeface="Consolas" panose="020B0609020204030204" pitchFamily="49" charset="0"/>
              </a:rPr>
              <a:t>brew install –cask software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522E86-AEF6-0688-58B7-D8DDEEEC8587}"/>
              </a:ext>
            </a:extLst>
          </p:cNvPr>
          <p:cNvSpPr txBox="1"/>
          <p:nvPr/>
        </p:nvSpPr>
        <p:spPr>
          <a:xfrm>
            <a:off x="7559754" y="2842459"/>
            <a:ext cx="3214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94573F"/>
                </a:solidFill>
                <a:latin typeface="Consolas" panose="020B0609020204030204" pitchFamily="49" charset="0"/>
              </a:rPr>
              <a:t>chocolatey install software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355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A5D1F-AE43-9FCE-AB48-CD5B0ADB1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management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1D3DC-8C3E-A8D1-5CA3-1560FD8CE2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803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8A69F-15C4-AF66-696E-D65B49D68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Python’s official package manager is </a:t>
            </a:r>
            <a:r>
              <a:rPr lang="en-US" i="1" dirty="0"/>
              <a:t>pip</a:t>
            </a:r>
            <a:br>
              <a:rPr lang="en-US" i="1" dirty="0"/>
            </a:br>
            <a:r>
              <a:rPr lang="en-US" sz="3200" dirty="0">
                <a:solidFill>
                  <a:srgbClr val="94573F"/>
                </a:solidFill>
              </a:rPr>
              <a:t>pypi.org is the official repo with over half a million packages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05A83C-0BF2-3606-6D9D-298CB8057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590" y="1942074"/>
            <a:ext cx="8049443" cy="45508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5996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11DB2-FA9E-CB35-0330-CCBEF25F9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try pip</a:t>
            </a:r>
            <a:br>
              <a:rPr lang="en-US" dirty="0"/>
            </a:br>
            <a:r>
              <a:rPr lang="en-US" sz="2800" dirty="0">
                <a:solidFill>
                  <a:srgbClr val="94573F"/>
                </a:solidFill>
              </a:rPr>
              <a:t>First create an experimental environment (explained later)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8F7A0B-4476-0BEE-6AA0-A25154ABDB75}"/>
              </a:ext>
            </a:extLst>
          </p:cNvPr>
          <p:cNvSpPr txBox="1"/>
          <p:nvPr/>
        </p:nvSpPr>
        <p:spPr>
          <a:xfrm>
            <a:off x="838200" y="2191901"/>
            <a:ext cx="91951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236356"/>
                </a:solidFill>
                <a:latin typeface="Georgia" panose="02040502050405020303" pitchFamily="18" charset="0"/>
              </a:rPr>
              <a:t>Create* new environment to protect your existing system</a:t>
            </a:r>
          </a:p>
          <a:p>
            <a:r>
              <a:rPr lang="en-US" sz="28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2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2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--name</a:t>
            </a:r>
            <a:r>
              <a:rPr lang="en-US" sz="2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adv_python</a:t>
            </a:r>
            <a:r>
              <a:rPr lang="en-US" sz="2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python=</a:t>
            </a:r>
            <a:r>
              <a:rPr lang="en-US" sz="2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3.10</a:t>
            </a:r>
            <a:endParaRPr lang="en-US" sz="2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50A63A-7CCE-EC93-21DF-54BD38E9AACF}"/>
              </a:ext>
            </a:extLst>
          </p:cNvPr>
          <p:cNvSpPr txBox="1"/>
          <p:nvPr/>
        </p:nvSpPr>
        <p:spPr>
          <a:xfrm>
            <a:off x="569537" y="6231265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36356"/>
                </a:solidFill>
                <a:latin typeface="Georgia" panose="02040502050405020303" pitchFamily="18" charset="0"/>
              </a:rPr>
              <a:t>*Delete this environment, if needed:</a:t>
            </a:r>
            <a:br>
              <a:rPr lang="en-US" sz="1200" dirty="0">
                <a:solidFill>
                  <a:srgbClr val="236356"/>
                </a:solidFill>
                <a:latin typeface="Georgia" panose="02040502050405020303" pitchFamily="18" charset="0"/>
              </a:rPr>
            </a:br>
            <a:r>
              <a:rPr lang="en-US" sz="1200" dirty="0" err="1">
                <a:solidFill>
                  <a:srgbClr val="236356"/>
                </a:solidFill>
                <a:latin typeface="Consolas" panose="020B0609020204030204" pitchFamily="49" charset="0"/>
              </a:rPr>
              <a:t>conda</a:t>
            </a:r>
            <a:r>
              <a:rPr lang="en-US" sz="1200" dirty="0">
                <a:solidFill>
                  <a:srgbClr val="236356"/>
                </a:solidFill>
                <a:latin typeface="Consolas" panose="020B0609020204030204" pitchFamily="49" charset="0"/>
              </a:rPr>
              <a:t> env remove --name </a:t>
            </a:r>
            <a:r>
              <a:rPr lang="en-US" sz="1200" dirty="0" err="1">
                <a:solidFill>
                  <a:srgbClr val="236356"/>
                </a:solidFill>
                <a:latin typeface="Consolas" panose="020B0609020204030204" pitchFamily="49" charset="0"/>
              </a:rPr>
              <a:t>adv_python</a:t>
            </a:r>
            <a:endParaRPr lang="en-US" sz="1200" dirty="0">
              <a:solidFill>
                <a:srgbClr val="236356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715F7E-4B6B-6FF8-C19D-34088D292F47}"/>
              </a:ext>
            </a:extLst>
          </p:cNvPr>
          <p:cNvSpPr txBox="1"/>
          <p:nvPr/>
        </p:nvSpPr>
        <p:spPr>
          <a:xfrm>
            <a:off x="838200" y="3645844"/>
            <a:ext cx="65902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236356"/>
                </a:solidFill>
                <a:latin typeface="Georgia" panose="02040502050405020303" pitchFamily="18" charset="0"/>
              </a:rPr>
              <a:t>Activate this environment (aka ‘enter’ it)</a:t>
            </a:r>
          </a:p>
          <a:p>
            <a:r>
              <a:rPr lang="en-US" sz="28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2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activate</a:t>
            </a:r>
            <a:r>
              <a:rPr lang="en-US" sz="2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adv_python</a:t>
            </a:r>
            <a:endParaRPr lang="en-US" sz="2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295C6C-09C9-E93C-E52B-4B773CFCC7AD}"/>
              </a:ext>
            </a:extLst>
          </p:cNvPr>
          <p:cNvSpPr txBox="1"/>
          <p:nvPr/>
        </p:nvSpPr>
        <p:spPr>
          <a:xfrm>
            <a:off x="838200" y="4958276"/>
            <a:ext cx="40078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236356"/>
                </a:solidFill>
                <a:latin typeface="Georgia" panose="02040502050405020303" pitchFamily="18" charset="0"/>
              </a:rPr>
              <a:t>Confirm the current env</a:t>
            </a:r>
          </a:p>
          <a:p>
            <a:r>
              <a:rPr lang="en-US" sz="28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2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sz="2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list</a:t>
            </a:r>
            <a:endParaRPr lang="en-US" sz="2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247B17-4820-3223-177D-EB878006CC88}"/>
              </a:ext>
            </a:extLst>
          </p:cNvPr>
          <p:cNvSpPr txBox="1"/>
          <p:nvPr/>
        </p:nvSpPr>
        <p:spPr>
          <a:xfrm>
            <a:off x="5026511" y="5099787"/>
            <a:ext cx="682841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94573F"/>
                </a:solidFill>
                <a:latin typeface="Consolas" panose="020B0609020204030204" pitchFamily="49" charset="0"/>
              </a:rPr>
              <a:t>(base) C:\Users\shahb&gt;conda env list</a:t>
            </a:r>
          </a:p>
          <a:p>
            <a:r>
              <a:rPr lang="en-US" sz="1400" dirty="0">
                <a:solidFill>
                  <a:srgbClr val="94573F"/>
                </a:solidFill>
                <a:latin typeface="Consolas" panose="020B0609020204030204" pitchFamily="49" charset="0"/>
              </a:rPr>
              <a:t># </a:t>
            </a:r>
            <a:r>
              <a:rPr lang="en-US" sz="1400" dirty="0" err="1">
                <a:solidFill>
                  <a:srgbClr val="94573F"/>
                </a:solidFill>
                <a:latin typeface="Consolas" panose="020B0609020204030204" pitchFamily="49" charset="0"/>
              </a:rPr>
              <a:t>conda</a:t>
            </a:r>
            <a:r>
              <a:rPr lang="en-US" sz="1400" dirty="0">
                <a:solidFill>
                  <a:srgbClr val="94573F"/>
                </a:solidFill>
                <a:latin typeface="Consolas" panose="020B0609020204030204" pitchFamily="49" charset="0"/>
              </a:rPr>
              <a:t> environments:</a:t>
            </a:r>
          </a:p>
          <a:p>
            <a:r>
              <a:rPr lang="en-US" sz="1400" dirty="0">
                <a:solidFill>
                  <a:srgbClr val="94573F"/>
                </a:solidFill>
                <a:latin typeface="Consolas" panose="020B0609020204030204" pitchFamily="49" charset="0"/>
              </a:rPr>
              <a:t>#</a:t>
            </a:r>
          </a:p>
          <a:p>
            <a:r>
              <a:rPr lang="en-US" sz="1400" dirty="0">
                <a:solidFill>
                  <a:srgbClr val="94573F"/>
                </a:solidFill>
                <a:latin typeface="Consolas" panose="020B0609020204030204" pitchFamily="49" charset="0"/>
              </a:rPr>
              <a:t>base 	         C:\Users\shahb\anaconda3</a:t>
            </a:r>
          </a:p>
          <a:p>
            <a:r>
              <a:rPr lang="en-US" sz="1400" dirty="0" err="1">
                <a:solidFill>
                  <a:srgbClr val="94573F"/>
                </a:solidFill>
                <a:latin typeface="Consolas" panose="020B0609020204030204" pitchFamily="49" charset="0"/>
              </a:rPr>
              <a:t>adv_python</a:t>
            </a:r>
            <a:r>
              <a:rPr lang="en-US" sz="1400" dirty="0">
                <a:solidFill>
                  <a:srgbClr val="94573F"/>
                </a:solidFill>
                <a:latin typeface="Consolas" panose="020B0609020204030204" pitchFamily="49" charset="0"/>
              </a:rPr>
              <a:t>      *  C:\Users\shahb\anaconda3\envs\adv_python</a:t>
            </a:r>
          </a:p>
        </p:txBody>
      </p:sp>
    </p:spTree>
    <p:extLst>
      <p:ext uri="{BB962C8B-B14F-4D97-AF65-F5344CB8AC3E}">
        <p14:creationId xmlns:p14="http://schemas.microsoft.com/office/powerpoint/2010/main" val="2694606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5EA63-3576-2D80-C076-981DDED43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installing a package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485D80-E330-C9A8-7326-60538CEE090C}"/>
              </a:ext>
            </a:extLst>
          </p:cNvPr>
          <p:cNvSpPr txBox="1"/>
          <p:nvPr/>
        </p:nvSpPr>
        <p:spPr>
          <a:xfrm>
            <a:off x="838200" y="1827802"/>
            <a:ext cx="4289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List all pip packages installed in this env</a:t>
            </a:r>
          </a:p>
          <a:p>
            <a:r>
              <a:rPr lang="en-US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pip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list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8B7E08-082F-A185-C011-A4EF6DBE17FC}"/>
              </a:ext>
            </a:extLst>
          </p:cNvPr>
          <p:cNvSpPr txBox="1"/>
          <p:nvPr/>
        </p:nvSpPr>
        <p:spPr>
          <a:xfrm>
            <a:off x="5994699" y="1919825"/>
            <a:ext cx="42899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94573F"/>
                </a:solidFill>
                <a:latin typeface="Consolas" panose="020B0609020204030204" pitchFamily="49" charset="0"/>
              </a:rPr>
              <a:t>adv_python</a:t>
            </a:r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) C:\Users\shahb&gt;pip list</a:t>
            </a: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Package    Version</a:t>
            </a: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---------- -------</a:t>
            </a: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pip        23.3.1</a:t>
            </a:r>
          </a:p>
          <a:p>
            <a:r>
              <a:rPr lang="en-US" sz="1200" dirty="0" err="1">
                <a:solidFill>
                  <a:srgbClr val="94573F"/>
                </a:solidFill>
                <a:latin typeface="Consolas" panose="020B0609020204030204" pitchFamily="49" charset="0"/>
              </a:rPr>
              <a:t>setuptools</a:t>
            </a:r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 68.2.2</a:t>
            </a: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wheel      0.41.2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E0A610-1AFC-388C-E685-F248DC3BEC85}"/>
              </a:ext>
            </a:extLst>
          </p:cNvPr>
          <p:cNvSpPr txBox="1"/>
          <p:nvPr/>
        </p:nvSpPr>
        <p:spPr>
          <a:xfrm>
            <a:off x="760207" y="3599038"/>
            <a:ext cx="1067158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Collecting </a:t>
            </a:r>
            <a:r>
              <a:rPr lang="en-US" sz="1200" dirty="0" err="1">
                <a:solidFill>
                  <a:srgbClr val="94573F"/>
                </a:solidFill>
                <a:latin typeface="Consolas" panose="020B0609020204030204" pitchFamily="49" charset="0"/>
              </a:rPr>
              <a:t>tqdm</a:t>
            </a:r>
            <a:endParaRPr lang="en-US" sz="1200" dirty="0">
              <a:solidFill>
                <a:srgbClr val="94573F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94573F"/>
                </a:solidFill>
                <a:latin typeface="Consolas" panose="020B0609020204030204" pitchFamily="49" charset="0"/>
              </a:rPr>
              <a:t>  Downloading tqdm-4.66.1-py3-none-any.whl.metadata (57 kB)</a:t>
            </a: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     ━━━━━━━━━━━━━━━━━━━━━━━━━━━━━━━━━━━━━━━━ 57.6/57.6 kB 607.3 kB/s eta 0:00:00</a:t>
            </a: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Requirement already satisfied: </a:t>
            </a:r>
            <a:r>
              <a:rPr lang="en-US" sz="1200" dirty="0" err="1">
                <a:solidFill>
                  <a:srgbClr val="94573F"/>
                </a:solidFill>
                <a:latin typeface="Consolas" panose="020B0609020204030204" pitchFamily="49" charset="0"/>
              </a:rPr>
              <a:t>colorama</a:t>
            </a:r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 in c:\users\shahb\anaconda3\envs\adv_python\lib\site-packages (from </a:t>
            </a:r>
            <a:r>
              <a:rPr lang="en-US" sz="1200" dirty="0" err="1">
                <a:solidFill>
                  <a:srgbClr val="94573F"/>
                </a:solidFill>
                <a:latin typeface="Consolas" panose="020B0609020204030204" pitchFamily="49" charset="0"/>
              </a:rPr>
              <a:t>tqdm</a:t>
            </a:r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) (0.4.6)</a:t>
            </a:r>
          </a:p>
          <a:p>
            <a:r>
              <a:rPr lang="en-US" sz="1200" b="1" dirty="0">
                <a:solidFill>
                  <a:srgbClr val="94573F"/>
                </a:solidFill>
                <a:latin typeface="Consolas" panose="020B0609020204030204" pitchFamily="49" charset="0"/>
              </a:rPr>
              <a:t>Downloading tqdm-4.66.1-py3-none-any.whl (78 kB)</a:t>
            </a: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   ━━━━━━━━━━━━━━━━━━━━━━━━━━━━━━━━━━━━━━━━ 78.3/78.3 kB 2.2 MB/s eta 0:00:00</a:t>
            </a: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Installing collected packages: </a:t>
            </a:r>
            <a:r>
              <a:rPr lang="en-US" sz="1200" dirty="0" err="1">
                <a:solidFill>
                  <a:srgbClr val="94573F"/>
                </a:solidFill>
                <a:latin typeface="Consolas" panose="020B0609020204030204" pitchFamily="49" charset="0"/>
              </a:rPr>
              <a:t>tqdm</a:t>
            </a:r>
            <a:endParaRPr lang="en-US" sz="1200" dirty="0">
              <a:solidFill>
                <a:srgbClr val="94573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Successfully installed tqdm-4.66.1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52428-715F-41C0-9F37-C05CF1E6D725}"/>
              </a:ext>
            </a:extLst>
          </p:cNvPr>
          <p:cNvSpPr txBox="1"/>
          <p:nvPr/>
        </p:nvSpPr>
        <p:spPr>
          <a:xfrm>
            <a:off x="838200" y="2822797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Install a package</a:t>
            </a:r>
          </a:p>
          <a:p>
            <a:r>
              <a:rPr lang="en-US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pip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tqdm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758B54-295E-D4D9-5491-2BB4259F40C7}"/>
              </a:ext>
            </a:extLst>
          </p:cNvPr>
          <p:cNvSpPr txBox="1"/>
          <p:nvPr/>
        </p:nvSpPr>
        <p:spPr>
          <a:xfrm>
            <a:off x="760207" y="5539190"/>
            <a:ext cx="1417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Check again</a:t>
            </a:r>
          </a:p>
          <a:p>
            <a:r>
              <a:rPr lang="en-US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pip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list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16B852-E8FF-97D1-6F0A-C0A141875A1F}"/>
              </a:ext>
            </a:extLst>
          </p:cNvPr>
          <p:cNvSpPr txBox="1"/>
          <p:nvPr/>
        </p:nvSpPr>
        <p:spPr>
          <a:xfrm>
            <a:off x="5994698" y="5181156"/>
            <a:ext cx="428995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94573F"/>
                </a:solidFill>
                <a:latin typeface="Consolas" panose="020B0609020204030204" pitchFamily="49" charset="0"/>
              </a:rPr>
              <a:t>adv_python</a:t>
            </a:r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) C:\Users\shahb&gt;pip list</a:t>
            </a: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Package    Version</a:t>
            </a: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---------- -------</a:t>
            </a:r>
          </a:p>
          <a:p>
            <a:r>
              <a:rPr lang="en-US" sz="1200" b="1" dirty="0" err="1">
                <a:solidFill>
                  <a:srgbClr val="94573F"/>
                </a:solidFill>
                <a:latin typeface="Consolas" panose="020B0609020204030204" pitchFamily="49" charset="0"/>
              </a:rPr>
              <a:t>colorama</a:t>
            </a:r>
            <a:r>
              <a:rPr lang="en-US" sz="1200" b="1" dirty="0">
                <a:solidFill>
                  <a:srgbClr val="94573F"/>
                </a:solidFill>
                <a:latin typeface="Consolas" panose="020B0609020204030204" pitchFamily="49" charset="0"/>
              </a:rPr>
              <a:t>   0.4.6</a:t>
            </a: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pip        23.3.1</a:t>
            </a:r>
          </a:p>
          <a:p>
            <a:r>
              <a:rPr lang="en-US" sz="1200" dirty="0" err="1">
                <a:solidFill>
                  <a:srgbClr val="94573F"/>
                </a:solidFill>
                <a:latin typeface="Consolas" panose="020B0609020204030204" pitchFamily="49" charset="0"/>
              </a:rPr>
              <a:t>setuptools</a:t>
            </a:r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 68.2.2</a:t>
            </a:r>
          </a:p>
          <a:p>
            <a:r>
              <a:rPr lang="en-US" sz="1200" b="1" dirty="0" err="1">
                <a:solidFill>
                  <a:srgbClr val="94573F"/>
                </a:solidFill>
                <a:latin typeface="Consolas" panose="020B0609020204030204" pitchFamily="49" charset="0"/>
              </a:rPr>
              <a:t>tqdm</a:t>
            </a:r>
            <a:r>
              <a:rPr lang="en-US" sz="1200" b="1" dirty="0">
                <a:solidFill>
                  <a:srgbClr val="94573F"/>
                </a:solidFill>
                <a:latin typeface="Consolas" panose="020B0609020204030204" pitchFamily="49" charset="0"/>
              </a:rPr>
              <a:t>       0.41.2</a:t>
            </a: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wheel      0.41.2</a:t>
            </a:r>
          </a:p>
        </p:txBody>
      </p:sp>
    </p:spTree>
    <p:extLst>
      <p:ext uri="{BB962C8B-B14F-4D97-AF65-F5344CB8AC3E}">
        <p14:creationId xmlns:p14="http://schemas.microsoft.com/office/powerpoint/2010/main" val="2095729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5164</TotalTime>
  <Words>5904</Words>
  <Application>Microsoft Office PowerPoint</Application>
  <PresentationFormat>Widescreen</PresentationFormat>
  <Paragraphs>875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Consolas</vt:lpstr>
      <vt:lpstr>Georgia</vt:lpstr>
      <vt:lpstr>Office Theme</vt:lpstr>
      <vt:lpstr>Python environment and package management</vt:lpstr>
      <vt:lpstr>Package managers download and install packages, and their dependencies</vt:lpstr>
      <vt:lpstr>Before package managers Every software came with all dependencies (leading to duplication)</vt:lpstr>
      <vt:lpstr>Sometimes there were mismatches with libraries</vt:lpstr>
      <vt:lpstr>The world is full of package managers</vt:lpstr>
      <vt:lpstr>Package management</vt:lpstr>
      <vt:lpstr>Python’s official package manager is pip pypi.org is the official repo with over half a million packages</vt:lpstr>
      <vt:lpstr>Let’s try pip First create an experimental environment (explained later)</vt:lpstr>
      <vt:lpstr>Try installing a package</vt:lpstr>
      <vt:lpstr>Packages are only downloaded once</vt:lpstr>
      <vt:lpstr>Why is colorama installed?</vt:lpstr>
      <vt:lpstr>pip downloads a wheel (.whl) file, which contains</vt:lpstr>
      <vt:lpstr>PowerPoint Presentation</vt:lpstr>
      <vt:lpstr>Data scientists generally use conda as their package manager*, along with pip</vt:lpstr>
      <vt:lpstr>conda is (currently) the premier package (and environment) manager for data scientists</vt:lpstr>
      <vt:lpstr>conda downloads a  .conda file, which contains</vt:lpstr>
      <vt:lpstr>.conda vs pip’s .whl file</vt:lpstr>
      <vt:lpstr>Modern conda and pip work well together</vt:lpstr>
      <vt:lpstr>pip install flask vs conda install flask</vt:lpstr>
      <vt:lpstr>conda install flask vs pip install flask</vt:lpstr>
      <vt:lpstr>Modern conda and pip work well together</vt:lpstr>
      <vt:lpstr>conda is better at non-python dependency management</vt:lpstr>
      <vt:lpstr>conda is better at non-python dependency management</vt:lpstr>
      <vt:lpstr>conda is better at non-python dependency management</vt:lpstr>
      <vt:lpstr>conda is better at dependency management</vt:lpstr>
      <vt:lpstr>conda’s dependency manager can be a horrible user experience</vt:lpstr>
      <vt:lpstr>conda’s dependency manager can be a horrible user experience</vt:lpstr>
      <vt:lpstr>TODO: Package management cheatsheet</vt:lpstr>
      <vt:lpstr>Enviornment management</vt:lpstr>
      <vt:lpstr>Virtual machines simulate isolated computers</vt:lpstr>
      <vt:lpstr>Containers, such as docker, simulate isolated processes</vt:lpstr>
      <vt:lpstr>Environment managers isolate configurations</vt:lpstr>
      <vt:lpstr>Environment managers isolate configurations</vt:lpstr>
      <vt:lpstr>Envs are … mostly, a change in PATH</vt:lpstr>
      <vt:lpstr>Envs are … mostly, a change in PATH</vt:lpstr>
      <vt:lpstr>Poor man’s version of conda</vt:lpstr>
      <vt:lpstr>Creation of a new env means</vt:lpstr>
      <vt:lpstr>Creation of a new env means</vt:lpstr>
      <vt:lpstr>Pro-tip Rant: Create one env per project</vt:lpstr>
      <vt:lpstr>Pro-tip Rant: Create one env per project</vt:lpstr>
      <vt:lpstr>Pro-tip Rant: Create one env per project</vt:lpstr>
      <vt:lpstr>Problem: Jupyter doesn’t see new environments!</vt:lpstr>
      <vt:lpstr>You should know about ~/.condarc</vt:lpstr>
      <vt:lpstr>Appendix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environment and package management</dc:title>
  <dc:creator>Shahbaz Chaudhary</dc:creator>
  <cp:lastModifiedBy>Shahbaz Chaudhary</cp:lastModifiedBy>
  <cp:revision>1</cp:revision>
  <dcterms:created xsi:type="dcterms:W3CDTF">2024-01-19T21:19:15Z</dcterms:created>
  <dcterms:modified xsi:type="dcterms:W3CDTF">2024-02-23T03:55:18Z</dcterms:modified>
</cp:coreProperties>
</file>