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66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D3515-4619-434F-814F-FFB8E0C707FB}" v="28" dt="2025-02-19T03:01:47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49" autoAdjust="0"/>
  </p:normalViewPr>
  <p:slideViewPr>
    <p:cSldViewPr snapToGrid="0">
      <p:cViewPr varScale="1">
        <p:scale>
          <a:sx n="140" d="100"/>
          <a:sy n="140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A8AD3515-4619-434F-814F-FFB8E0C707FB}"/>
    <pc:docChg chg="undo custSel addSld modSld sldOrd">
      <pc:chgData name="Shahbaz Chaudhary" userId="fef21e47db54da50" providerId="LiveId" clId="{A8AD3515-4619-434F-814F-FFB8E0C707FB}" dt="2025-02-19T03:01:54.468" v="3067" actId="20577"/>
      <pc:docMkLst>
        <pc:docMk/>
      </pc:docMkLst>
      <pc:sldChg chg="addSp modSp new mod">
        <pc:chgData name="Shahbaz Chaudhary" userId="fef21e47db54da50" providerId="LiveId" clId="{A8AD3515-4619-434F-814F-FFB8E0C707FB}" dt="2025-02-18T01:37:31.939" v="510" actId="20577"/>
        <pc:sldMkLst>
          <pc:docMk/>
          <pc:sldMk cId="1798953686" sldId="259"/>
        </pc:sldMkLst>
        <pc:spChg chg="mod">
          <ac:chgData name="Shahbaz Chaudhary" userId="fef21e47db54da50" providerId="LiveId" clId="{A8AD3515-4619-434F-814F-FFB8E0C707FB}" dt="2025-02-18T01:27:21.062" v="124" actId="207"/>
          <ac:spMkLst>
            <pc:docMk/>
            <pc:sldMk cId="1798953686" sldId="259"/>
            <ac:spMk id="2" creationId="{A00ED3EE-5B95-D83E-325F-8733DC6EBFAB}"/>
          </ac:spMkLst>
        </pc:spChg>
        <pc:spChg chg="mod">
          <ac:chgData name="Shahbaz Chaudhary" userId="fef21e47db54da50" providerId="LiveId" clId="{A8AD3515-4619-434F-814F-FFB8E0C707FB}" dt="2025-02-18T01:37:31.939" v="510" actId="20577"/>
          <ac:spMkLst>
            <pc:docMk/>
            <pc:sldMk cId="1798953686" sldId="259"/>
            <ac:spMk id="3" creationId="{C246395C-3DDB-A8A2-D020-6AD044057D60}"/>
          </ac:spMkLst>
        </pc:spChg>
        <pc:picChg chg="add mod">
          <ac:chgData name="Shahbaz Chaudhary" userId="fef21e47db54da50" providerId="LiveId" clId="{A8AD3515-4619-434F-814F-FFB8E0C707FB}" dt="2025-02-18T01:37:16.635" v="498" actId="1076"/>
          <ac:picMkLst>
            <pc:docMk/>
            <pc:sldMk cId="1798953686" sldId="259"/>
            <ac:picMk id="5" creationId="{F719F885-DA69-4029-AA42-8B6D187FEE6F}"/>
          </ac:picMkLst>
        </pc:picChg>
      </pc:sldChg>
      <pc:sldChg chg="addSp delSp modSp new mod">
        <pc:chgData name="Shahbaz Chaudhary" userId="fef21e47db54da50" providerId="LiveId" clId="{A8AD3515-4619-434F-814F-FFB8E0C707FB}" dt="2025-02-19T02:23:27.484" v="3038" actId="114"/>
        <pc:sldMkLst>
          <pc:docMk/>
          <pc:sldMk cId="1585039382" sldId="260"/>
        </pc:sldMkLst>
        <pc:spChg chg="mod">
          <ac:chgData name="Shahbaz Chaudhary" userId="fef21e47db54da50" providerId="LiveId" clId="{A8AD3515-4619-434F-814F-FFB8E0C707FB}" dt="2025-02-18T01:40:11.495" v="922" actId="33524"/>
          <ac:spMkLst>
            <pc:docMk/>
            <pc:sldMk cId="1585039382" sldId="260"/>
            <ac:spMk id="2" creationId="{A9723F69-33C7-911D-9C4B-8CC58C7061B7}"/>
          </ac:spMkLst>
        </pc:spChg>
        <pc:spChg chg="del mod">
          <ac:chgData name="Shahbaz Chaudhary" userId="fef21e47db54da50" providerId="LiveId" clId="{A8AD3515-4619-434F-814F-FFB8E0C707FB}" dt="2025-02-18T01:41:29.376" v="931" actId="478"/>
          <ac:spMkLst>
            <pc:docMk/>
            <pc:sldMk cId="1585039382" sldId="260"/>
            <ac:spMk id="3" creationId="{4DC1B3F8-5ED7-E147-F440-E4A70329060C}"/>
          </ac:spMkLst>
        </pc:spChg>
        <pc:spChg chg="add mod">
          <ac:chgData name="Shahbaz Chaudhary" userId="fef21e47db54da50" providerId="LiveId" clId="{A8AD3515-4619-434F-814F-FFB8E0C707FB}" dt="2025-02-18T01:41:13.050" v="925" actId="1076"/>
          <ac:spMkLst>
            <pc:docMk/>
            <pc:sldMk cId="1585039382" sldId="260"/>
            <ac:spMk id="5" creationId="{60AAC902-6791-C794-EED8-816822DF6AE8}"/>
          </ac:spMkLst>
        </pc:spChg>
        <pc:spChg chg="add mod">
          <ac:chgData name="Shahbaz Chaudhary" userId="fef21e47db54da50" providerId="LiveId" clId="{A8AD3515-4619-434F-814F-FFB8E0C707FB}" dt="2025-02-19T02:23:27.484" v="3038" actId="114"/>
          <ac:spMkLst>
            <pc:docMk/>
            <pc:sldMk cId="1585039382" sldId="260"/>
            <ac:spMk id="7" creationId="{C4CC5CE6-7652-002C-0F47-26BAA07DD17D}"/>
          </ac:spMkLst>
        </pc:spChg>
        <pc:spChg chg="add mod">
          <ac:chgData name="Shahbaz Chaudhary" userId="fef21e47db54da50" providerId="LiveId" clId="{A8AD3515-4619-434F-814F-FFB8E0C707FB}" dt="2025-02-18T01:44:20.031" v="1003" actId="255"/>
          <ac:spMkLst>
            <pc:docMk/>
            <pc:sldMk cId="1585039382" sldId="260"/>
            <ac:spMk id="9" creationId="{63174561-E3B5-6D49-2558-9ECEA642990E}"/>
          </ac:spMkLst>
        </pc:spChg>
        <pc:spChg chg="add del mod">
          <ac:chgData name="Shahbaz Chaudhary" userId="fef21e47db54da50" providerId="LiveId" clId="{A8AD3515-4619-434F-814F-FFB8E0C707FB}" dt="2025-02-18T01:41:34.104" v="932" actId="478"/>
          <ac:spMkLst>
            <pc:docMk/>
            <pc:sldMk cId="1585039382" sldId="260"/>
            <ac:spMk id="11" creationId="{C4F35C64-ED98-5FFC-53C3-CE58722F0523}"/>
          </ac:spMkLst>
        </pc:spChg>
      </pc:sldChg>
      <pc:sldChg chg="addSp delSp modSp new mod">
        <pc:chgData name="Shahbaz Chaudhary" userId="fef21e47db54da50" providerId="LiveId" clId="{A8AD3515-4619-434F-814F-FFB8E0C707FB}" dt="2025-02-18T01:50:12.968" v="1319" actId="1076"/>
        <pc:sldMkLst>
          <pc:docMk/>
          <pc:sldMk cId="377364000" sldId="261"/>
        </pc:sldMkLst>
        <pc:spChg chg="mod">
          <ac:chgData name="Shahbaz Chaudhary" userId="fef21e47db54da50" providerId="LiveId" clId="{A8AD3515-4619-434F-814F-FFB8E0C707FB}" dt="2025-02-18T01:44:46.592" v="1020" actId="20577"/>
          <ac:spMkLst>
            <pc:docMk/>
            <pc:sldMk cId="377364000" sldId="261"/>
            <ac:spMk id="2" creationId="{8D5C755D-CD3D-19C0-DF60-DA46A65625D9}"/>
          </ac:spMkLst>
        </pc:spChg>
        <pc:spChg chg="add del mod">
          <ac:chgData name="Shahbaz Chaudhary" userId="fef21e47db54da50" providerId="LiveId" clId="{A8AD3515-4619-434F-814F-FFB8E0C707FB}" dt="2025-02-18T01:47:01.424" v="1043" actId="478"/>
          <ac:spMkLst>
            <pc:docMk/>
            <pc:sldMk cId="377364000" sldId="261"/>
            <ac:spMk id="4" creationId="{52BDECEB-914A-4B18-DDF0-A6D02B67432E}"/>
          </ac:spMkLst>
        </pc:spChg>
        <pc:graphicFrameChg chg="add mod modGraphic">
          <ac:chgData name="Shahbaz Chaudhary" userId="fef21e47db54da50" providerId="LiveId" clId="{A8AD3515-4619-434F-814F-FFB8E0C707FB}" dt="2025-02-18T01:50:12.968" v="1319" actId="1076"/>
          <ac:graphicFrameMkLst>
            <pc:docMk/>
            <pc:sldMk cId="377364000" sldId="261"/>
            <ac:graphicFrameMk id="5" creationId="{CA0EE1E6-FA54-C038-71F8-E87DFEDB200D}"/>
          </ac:graphicFrameMkLst>
        </pc:graphicFrameChg>
      </pc:sldChg>
      <pc:sldChg chg="addSp delSp modSp add mod">
        <pc:chgData name="Shahbaz Chaudhary" userId="fef21e47db54da50" providerId="LiveId" clId="{A8AD3515-4619-434F-814F-FFB8E0C707FB}" dt="2025-02-19T03:01:54.468" v="3067" actId="20577"/>
        <pc:sldMkLst>
          <pc:docMk/>
          <pc:sldMk cId="1340917377" sldId="262"/>
        </pc:sldMkLst>
        <pc:spChg chg="mod">
          <ac:chgData name="Shahbaz Chaudhary" userId="fef21e47db54da50" providerId="LiveId" clId="{A8AD3515-4619-434F-814F-FFB8E0C707FB}" dt="2025-02-18T01:50:23.914" v="1330" actId="20577"/>
          <ac:spMkLst>
            <pc:docMk/>
            <pc:sldMk cId="1340917377" sldId="262"/>
            <ac:spMk id="2" creationId="{C48AFBD3-A0F5-04FD-6D29-D4B51B56C4A7}"/>
          </ac:spMkLst>
        </pc:spChg>
        <pc:spChg chg="add del mod">
          <ac:chgData name="Shahbaz Chaudhary" userId="fef21e47db54da50" providerId="LiveId" clId="{A8AD3515-4619-434F-814F-FFB8E0C707FB}" dt="2025-02-18T01:51:37.507" v="1342" actId="478"/>
          <ac:spMkLst>
            <pc:docMk/>
            <pc:sldMk cId="1340917377" sldId="262"/>
            <ac:spMk id="4" creationId="{0527D8E9-9910-B055-BB86-E40AEDF39626}"/>
          </ac:spMkLst>
        </pc:spChg>
        <pc:spChg chg="add mod">
          <ac:chgData name="Shahbaz Chaudhary" userId="fef21e47db54da50" providerId="LiveId" clId="{A8AD3515-4619-434F-814F-FFB8E0C707FB}" dt="2025-02-18T01:51:20.459" v="1338"/>
          <ac:spMkLst>
            <pc:docMk/>
            <pc:sldMk cId="1340917377" sldId="262"/>
            <ac:spMk id="6" creationId="{A67A7B73-9361-753F-25C8-20133CDDB3BD}"/>
          </ac:spMkLst>
        </pc:spChg>
        <pc:spChg chg="add del mod">
          <ac:chgData name="Shahbaz Chaudhary" userId="fef21e47db54da50" providerId="LiveId" clId="{A8AD3515-4619-434F-814F-FFB8E0C707FB}" dt="2025-02-18T01:52:59.410" v="1356" actId="478"/>
          <ac:spMkLst>
            <pc:docMk/>
            <pc:sldMk cId="1340917377" sldId="262"/>
            <ac:spMk id="8" creationId="{F14B2470-E329-886A-6D89-0B0E1D7D748C}"/>
          </ac:spMkLst>
        </pc:spChg>
        <pc:graphicFrameChg chg="mod modGraphic">
          <ac:chgData name="Shahbaz Chaudhary" userId="fef21e47db54da50" providerId="LiveId" clId="{A8AD3515-4619-434F-814F-FFB8E0C707FB}" dt="2025-02-19T03:01:54.468" v="3067" actId="20577"/>
          <ac:graphicFrameMkLst>
            <pc:docMk/>
            <pc:sldMk cId="1340917377" sldId="262"/>
            <ac:graphicFrameMk id="5" creationId="{7A8926FC-11A3-858D-F21B-B29BBEBC3FB2}"/>
          </ac:graphicFrameMkLst>
        </pc:graphicFrameChg>
      </pc:sldChg>
      <pc:sldChg chg="addSp delSp modSp new mod">
        <pc:chgData name="Shahbaz Chaudhary" userId="fef21e47db54da50" providerId="LiveId" clId="{A8AD3515-4619-434F-814F-FFB8E0C707FB}" dt="2025-02-18T02:15:28.670" v="2026" actId="20577"/>
        <pc:sldMkLst>
          <pc:docMk/>
          <pc:sldMk cId="3982090073" sldId="263"/>
        </pc:sldMkLst>
        <pc:spChg chg="mod">
          <ac:chgData name="Shahbaz Chaudhary" userId="fef21e47db54da50" providerId="LiveId" clId="{A8AD3515-4619-434F-814F-FFB8E0C707FB}" dt="2025-02-18T01:57:16.397" v="1575" actId="255"/>
          <ac:spMkLst>
            <pc:docMk/>
            <pc:sldMk cId="3982090073" sldId="263"/>
            <ac:spMk id="2" creationId="{07F50A75-96C1-263B-7E3E-E905EEAAA13B}"/>
          </ac:spMkLst>
        </pc:spChg>
        <pc:spChg chg="del mod">
          <ac:chgData name="Shahbaz Chaudhary" userId="fef21e47db54da50" providerId="LiveId" clId="{A8AD3515-4619-434F-814F-FFB8E0C707FB}" dt="2025-02-18T01:57:31.434" v="1576" actId="478"/>
          <ac:spMkLst>
            <pc:docMk/>
            <pc:sldMk cId="3982090073" sldId="263"/>
            <ac:spMk id="3" creationId="{92164A1A-9B9F-6C2F-D42E-47A5F29F43BC}"/>
          </ac:spMkLst>
        </pc:spChg>
        <pc:spChg chg="add del">
          <ac:chgData name="Shahbaz Chaudhary" userId="fef21e47db54da50" providerId="LiveId" clId="{A8AD3515-4619-434F-814F-FFB8E0C707FB}" dt="2025-02-18T01:57:44.462" v="1578" actId="478"/>
          <ac:spMkLst>
            <pc:docMk/>
            <pc:sldMk cId="3982090073" sldId="263"/>
            <ac:spMk id="5" creationId="{AC59CA99-4F14-7F6E-77D8-FFDB0A3F4EB5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7" creationId="{6AF957CF-CD10-C5F0-0EC5-921ACC68175A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9" creationId="{EA180A6B-9839-7B24-95B7-408279469266}"/>
          </ac:spMkLst>
        </pc:spChg>
        <pc:spChg chg="add del mod">
          <ac:chgData name="Shahbaz Chaudhary" userId="fef21e47db54da50" providerId="LiveId" clId="{A8AD3515-4619-434F-814F-FFB8E0C707FB}" dt="2025-02-18T01:59:25.653" v="1591" actId="478"/>
          <ac:spMkLst>
            <pc:docMk/>
            <pc:sldMk cId="3982090073" sldId="263"/>
            <ac:spMk id="11" creationId="{084B9A89-11B0-73C4-0CCB-B08E3C92ED52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13" creationId="{715A3865-BC30-8612-DB89-5DB223C8C643}"/>
          </ac:spMkLst>
        </pc:spChg>
        <pc:spChg chg="add mod ord">
          <ac:chgData name="Shahbaz Chaudhary" userId="fef21e47db54da50" providerId="LiveId" clId="{A8AD3515-4619-434F-814F-FFB8E0C707FB}" dt="2025-02-18T02:00:30.630" v="1599" actId="207"/>
          <ac:spMkLst>
            <pc:docMk/>
            <pc:sldMk cId="3982090073" sldId="263"/>
            <ac:spMk id="14" creationId="{AC6438C2-E266-D6D2-9687-6FFE69E1633B}"/>
          </ac:spMkLst>
        </pc:spChg>
        <pc:spChg chg="add mod">
          <ac:chgData name="Shahbaz Chaudhary" userId="fef21e47db54da50" providerId="LiveId" clId="{A8AD3515-4619-434F-814F-FFB8E0C707FB}" dt="2025-02-18T02:15:28.670" v="2026" actId="20577"/>
          <ac:spMkLst>
            <pc:docMk/>
            <pc:sldMk cId="3982090073" sldId="263"/>
            <ac:spMk id="15" creationId="{A1FAD786-76A1-C169-DB94-2BB365842715}"/>
          </ac:spMkLst>
        </pc:spChg>
        <pc:spChg chg="add mod">
          <ac:chgData name="Shahbaz Chaudhary" userId="fef21e47db54da50" providerId="LiveId" clId="{A8AD3515-4619-434F-814F-FFB8E0C707FB}" dt="2025-02-18T02:02:18.550" v="1699" actId="1076"/>
          <ac:spMkLst>
            <pc:docMk/>
            <pc:sldMk cId="3982090073" sldId="263"/>
            <ac:spMk id="16" creationId="{3CA2AFD9-4DBE-7B48-0378-B7AA9794AD09}"/>
          </ac:spMkLst>
        </pc:spChg>
        <pc:spChg chg="add mod">
          <ac:chgData name="Shahbaz Chaudhary" userId="fef21e47db54da50" providerId="LiveId" clId="{A8AD3515-4619-434F-814F-FFB8E0C707FB}" dt="2025-02-18T02:02:23.969" v="1711" actId="1035"/>
          <ac:spMkLst>
            <pc:docMk/>
            <pc:sldMk cId="3982090073" sldId="263"/>
            <ac:spMk id="17" creationId="{525BE3A8-B0A2-0125-E0A3-29848567E1CB}"/>
          </ac:spMkLst>
        </pc:spChg>
      </pc:sldChg>
      <pc:sldChg chg="addSp delSp modSp add mod">
        <pc:chgData name="Shahbaz Chaudhary" userId="fef21e47db54da50" providerId="LiveId" clId="{A8AD3515-4619-434F-814F-FFB8E0C707FB}" dt="2025-02-18T02:07:37.448" v="1958" actId="20577"/>
        <pc:sldMkLst>
          <pc:docMk/>
          <pc:sldMk cId="3343281569" sldId="264"/>
        </pc:sldMkLst>
        <pc:spChg chg="mod">
          <ac:chgData name="Shahbaz Chaudhary" userId="fef21e47db54da50" providerId="LiveId" clId="{A8AD3515-4619-434F-814F-FFB8E0C707FB}" dt="2025-02-18T02:07:37.448" v="1958" actId="20577"/>
          <ac:spMkLst>
            <pc:docMk/>
            <pc:sldMk cId="3343281569" sldId="264"/>
            <ac:spMk id="2" creationId="{04877CAE-D1A0-0999-20D6-8D66F36FF5A5}"/>
          </ac:spMkLst>
        </pc:spChg>
        <pc:spChg chg="add mod">
          <ac:chgData name="Shahbaz Chaudhary" userId="fef21e47db54da50" providerId="LiveId" clId="{A8AD3515-4619-434F-814F-FFB8E0C707FB}" dt="2025-02-18T02:07:00.940" v="1912" actId="1076"/>
          <ac:spMkLst>
            <pc:docMk/>
            <pc:sldMk cId="3343281569" sldId="264"/>
            <ac:spMk id="3" creationId="{57DADC2B-26D4-912A-4EC2-6E3A16440AD3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7" creationId="{43D1F041-124C-FF4C-2DE6-9CF4DF365DDA}"/>
          </ac:spMkLst>
        </pc:spChg>
        <pc:spChg chg="mod">
          <ac:chgData name="Shahbaz Chaudhary" userId="fef21e47db54da50" providerId="LiveId" clId="{A8AD3515-4619-434F-814F-FFB8E0C707FB}" dt="2025-02-18T02:04:07.352" v="1738" actId="1076"/>
          <ac:spMkLst>
            <pc:docMk/>
            <pc:sldMk cId="3343281569" sldId="264"/>
            <ac:spMk id="9" creationId="{5C1F6318-9DF5-1582-3184-9C2F3BB53207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3" creationId="{EF9644F2-28E3-4021-3C3F-C173BD95EB7F}"/>
          </ac:spMkLst>
        </pc:spChg>
        <pc:spChg chg="mod">
          <ac:chgData name="Shahbaz Chaudhary" userId="fef21e47db54da50" providerId="LiveId" clId="{A8AD3515-4619-434F-814F-FFB8E0C707FB}" dt="2025-02-18T02:06:56.686" v="1911" actId="1076"/>
          <ac:spMkLst>
            <pc:docMk/>
            <pc:sldMk cId="3343281569" sldId="264"/>
            <ac:spMk id="14" creationId="{987E8281-6288-245A-B8DD-48B99E32636F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15" creationId="{03E17064-25DD-86EB-950F-997B8FBBBCC0}"/>
          </ac:spMkLst>
        </pc:spChg>
        <pc:spChg chg="del">
          <ac:chgData name="Shahbaz Chaudhary" userId="fef21e47db54da50" providerId="LiveId" clId="{A8AD3515-4619-434F-814F-FFB8E0C707FB}" dt="2025-02-18T02:03:12.312" v="1715" actId="478"/>
          <ac:spMkLst>
            <pc:docMk/>
            <pc:sldMk cId="3343281569" sldId="264"/>
            <ac:spMk id="16" creationId="{25461D96-AF0B-9FAA-D153-0D57697D3035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7" creationId="{5A955B1A-CF99-24CE-D6D2-F8DF69BAFD2B}"/>
          </ac:spMkLst>
        </pc:spChg>
      </pc:sldChg>
      <pc:sldChg chg="addSp delSp modSp add mod ord">
        <pc:chgData name="Shahbaz Chaudhary" userId="fef21e47db54da50" providerId="LiveId" clId="{A8AD3515-4619-434F-814F-FFB8E0C707FB}" dt="2025-02-18T02:18:51.694" v="2071" actId="113"/>
        <pc:sldMkLst>
          <pc:docMk/>
          <pc:sldMk cId="2816830444" sldId="265"/>
        </pc:sldMkLst>
        <pc:spChg chg="mod">
          <ac:chgData name="Shahbaz Chaudhary" userId="fef21e47db54da50" providerId="LiveId" clId="{A8AD3515-4619-434F-814F-FFB8E0C707FB}" dt="2025-02-18T02:18:05.727" v="2068" actId="20577"/>
          <ac:spMkLst>
            <pc:docMk/>
            <pc:sldMk cId="2816830444" sldId="265"/>
            <ac:spMk id="2" creationId="{CECFE428-DBDB-25F8-92E8-AA70DC0997EC}"/>
          </ac:spMkLst>
        </pc:spChg>
        <pc:spChg chg="add mod">
          <ac:chgData name="Shahbaz Chaudhary" userId="fef21e47db54da50" providerId="LiveId" clId="{A8AD3515-4619-434F-814F-FFB8E0C707FB}" dt="2025-02-18T02:18:22.456" v="2070" actId="1076"/>
          <ac:spMkLst>
            <pc:docMk/>
            <pc:sldMk cId="2816830444" sldId="265"/>
            <ac:spMk id="4" creationId="{A98A33FA-9F41-0233-315C-04D25561854F}"/>
          </ac:spMkLst>
        </pc:spChg>
        <pc:spChg chg="add mod">
          <ac:chgData name="Shahbaz Chaudhary" userId="fef21e47db54da50" providerId="LiveId" clId="{A8AD3515-4619-434F-814F-FFB8E0C707FB}" dt="2025-02-18T02:18:51.694" v="2071" actId="113"/>
          <ac:spMkLst>
            <pc:docMk/>
            <pc:sldMk cId="2816830444" sldId="265"/>
            <ac:spMk id="6" creationId="{69CC1097-9CFD-8DCA-C95A-6779240F7171}"/>
          </ac:spMkLst>
        </pc:spChg>
        <pc:spChg chg="del">
          <ac:chgData name="Shahbaz Chaudhary" userId="fef21e47db54da50" providerId="LiveId" clId="{A8AD3515-4619-434F-814F-FFB8E0C707FB}" dt="2025-02-18T02:11:52.404" v="1962" actId="478"/>
          <ac:spMkLst>
            <pc:docMk/>
            <pc:sldMk cId="2816830444" sldId="265"/>
            <ac:spMk id="7" creationId="{F4279CC7-8A33-521C-0696-363117E17AEA}"/>
          </ac:spMkLst>
        </pc:spChg>
        <pc:spChg chg="del">
          <ac:chgData name="Shahbaz Chaudhary" userId="fef21e47db54da50" providerId="LiveId" clId="{A8AD3515-4619-434F-814F-FFB8E0C707FB}" dt="2025-02-18T02:12:12.072" v="1965" actId="478"/>
          <ac:spMkLst>
            <pc:docMk/>
            <pc:sldMk cId="2816830444" sldId="265"/>
            <ac:spMk id="9" creationId="{CA252151-6293-6357-F313-618EEDE0BFC3}"/>
          </ac:spMkLst>
        </pc:spChg>
        <pc:spChg chg="add mod">
          <ac:chgData name="Shahbaz Chaudhary" userId="fef21e47db54da50" providerId="LiveId" clId="{A8AD3515-4619-434F-814F-FFB8E0C707FB}" dt="2025-02-18T02:16:46.054" v="2047" actId="1076"/>
          <ac:spMkLst>
            <pc:docMk/>
            <pc:sldMk cId="2816830444" sldId="265"/>
            <ac:spMk id="10" creationId="{74E40870-B761-B68C-1C64-A5ED6B1CF11A}"/>
          </ac:spMkLst>
        </pc:spChg>
        <pc:spChg chg="add mod">
          <ac:chgData name="Shahbaz Chaudhary" userId="fef21e47db54da50" providerId="LiveId" clId="{A8AD3515-4619-434F-814F-FFB8E0C707FB}" dt="2025-02-18T02:15:12.663" v="2014" actId="1076"/>
          <ac:spMkLst>
            <pc:docMk/>
            <pc:sldMk cId="2816830444" sldId="265"/>
            <ac:spMk id="11" creationId="{795338E3-26F9-4BBF-BBA0-D2D2DA843DED}"/>
          </ac:spMkLst>
        </pc:spChg>
        <pc:spChg chg="del">
          <ac:chgData name="Shahbaz Chaudhary" userId="fef21e47db54da50" providerId="LiveId" clId="{A8AD3515-4619-434F-814F-FFB8E0C707FB}" dt="2025-02-18T02:12:15.115" v="1966" actId="478"/>
          <ac:spMkLst>
            <pc:docMk/>
            <pc:sldMk cId="2816830444" sldId="265"/>
            <ac:spMk id="13" creationId="{D6FE0C98-3A68-0846-E832-137F6E3AD6E3}"/>
          </ac:spMkLst>
        </pc:spChg>
        <pc:spChg chg="del mod">
          <ac:chgData name="Shahbaz Chaudhary" userId="fef21e47db54da50" providerId="LiveId" clId="{A8AD3515-4619-434F-814F-FFB8E0C707FB}" dt="2025-02-18T02:15:18.048" v="2016" actId="478"/>
          <ac:spMkLst>
            <pc:docMk/>
            <pc:sldMk cId="2816830444" sldId="265"/>
            <ac:spMk id="14" creationId="{CCA344A1-A258-A6A1-86EB-94921BC39414}"/>
          </ac:spMkLst>
        </pc:spChg>
        <pc:spChg chg="mod">
          <ac:chgData name="Shahbaz Chaudhary" userId="fef21e47db54da50" providerId="LiveId" clId="{A8AD3515-4619-434F-814F-FFB8E0C707FB}" dt="2025-02-18T02:16:29.669" v="2044" actId="20577"/>
          <ac:spMkLst>
            <pc:docMk/>
            <pc:sldMk cId="2816830444" sldId="265"/>
            <ac:spMk id="15" creationId="{B1051681-44E6-EF4A-D886-4E55D83CC7BE}"/>
          </ac:spMkLst>
        </pc:spChg>
        <pc:spChg chg="mod">
          <ac:chgData name="Shahbaz Chaudhary" userId="fef21e47db54da50" providerId="LiveId" clId="{A8AD3515-4619-434F-814F-FFB8E0C707FB}" dt="2025-02-18T02:16:15.688" v="2035" actId="1076"/>
          <ac:spMkLst>
            <pc:docMk/>
            <pc:sldMk cId="2816830444" sldId="265"/>
            <ac:spMk id="16" creationId="{C71367BB-1046-2E6B-FC51-5A350653502F}"/>
          </ac:spMkLst>
        </pc:spChg>
        <pc:spChg chg="mod">
          <ac:chgData name="Shahbaz Chaudhary" userId="fef21e47db54da50" providerId="LiveId" clId="{A8AD3515-4619-434F-814F-FFB8E0C707FB}" dt="2025-02-18T02:15:14.740" v="2015" actId="1076"/>
          <ac:spMkLst>
            <pc:docMk/>
            <pc:sldMk cId="2816830444" sldId="265"/>
            <ac:spMk id="17" creationId="{0499B6AF-E1D6-7CFC-D4D6-4A23C8CD305F}"/>
          </ac:spMkLst>
        </pc:spChg>
        <pc:spChg chg="add mod">
          <ac:chgData name="Shahbaz Chaudhary" userId="fef21e47db54da50" providerId="LiveId" clId="{A8AD3515-4619-434F-814F-FFB8E0C707FB}" dt="2025-02-18T02:17:50.559" v="2061" actId="113"/>
          <ac:spMkLst>
            <pc:docMk/>
            <pc:sldMk cId="2816830444" sldId="265"/>
            <ac:spMk id="18" creationId="{9AC40928-C3D0-3ED3-0FAD-47325B2420F7}"/>
          </ac:spMkLst>
        </pc:spChg>
      </pc:sldChg>
      <pc:sldChg chg="modSp new mod">
        <pc:chgData name="Shahbaz Chaudhary" userId="fef21e47db54da50" providerId="LiveId" clId="{A8AD3515-4619-434F-814F-FFB8E0C707FB}" dt="2025-02-18T02:25:53.411" v="2931" actId="20577"/>
        <pc:sldMkLst>
          <pc:docMk/>
          <pc:sldMk cId="692693259" sldId="266"/>
        </pc:sldMkLst>
        <pc:spChg chg="mod">
          <ac:chgData name="Shahbaz Chaudhary" userId="fef21e47db54da50" providerId="LiveId" clId="{A8AD3515-4619-434F-814F-FFB8E0C707FB}" dt="2025-02-18T02:25:53.411" v="2931" actId="20577"/>
          <ac:spMkLst>
            <pc:docMk/>
            <pc:sldMk cId="692693259" sldId="266"/>
            <ac:spMk id="2" creationId="{92827A17-55A8-A889-FC18-6CBCDDF09CB9}"/>
          </ac:spMkLst>
        </pc:spChg>
        <pc:spChg chg="mod">
          <ac:chgData name="Shahbaz Chaudhary" userId="fef21e47db54da50" providerId="LiveId" clId="{A8AD3515-4619-434F-814F-FFB8E0C707FB}" dt="2025-02-18T02:25:29.686" v="2907" actId="20577"/>
          <ac:spMkLst>
            <pc:docMk/>
            <pc:sldMk cId="692693259" sldId="266"/>
            <ac:spMk id="3" creationId="{E227966A-464E-4CEB-29B6-305DE2C019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Docker –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Shahbaz Chaudhary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656B-D2B9-7652-819C-311DE74E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“Docker run” and its many variations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51DE4-D91E-6D8A-BB92-7AE1ADF94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i="1" dirty="0"/>
              <a:t>exec</a:t>
            </a:r>
            <a:r>
              <a:rPr lang="en-US" dirty="0"/>
              <a:t> to connect to a 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158386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925E-47DC-F5D9-76D8-79C812B6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container, exit when the command exits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A9C3D-685B-8116-2517-1BC6B1F96ED2}"/>
              </a:ext>
            </a:extLst>
          </p:cNvPr>
          <p:cNvSpPr txBox="1"/>
          <p:nvPr/>
        </p:nvSpPr>
        <p:spPr>
          <a:xfrm>
            <a:off x="771942" y="3683339"/>
            <a:ext cx="10637520" cy="34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36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sz="36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36AA-9673-EF54-3AA2-B572B010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349A-6D0A-F6B1-0F5E-12BB27F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container, connect to it interactively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A660C-48F8-F7D0-CA6D-E3D654E9CCC7}"/>
              </a:ext>
            </a:extLst>
          </p:cNvPr>
          <p:cNvSpPr txBox="1"/>
          <p:nvPr/>
        </p:nvSpPr>
        <p:spPr>
          <a:xfrm>
            <a:off x="777240" y="3704770"/>
            <a:ext cx="10637520" cy="34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36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–it </a:t>
            </a:r>
            <a:r>
              <a:rPr lang="en-US" sz="36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bash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C276D2A-8AC3-30DE-D321-12FCEC98CCFC}"/>
              </a:ext>
            </a:extLst>
          </p:cNvPr>
          <p:cNvSpPr/>
          <p:nvPr/>
        </p:nvSpPr>
        <p:spPr>
          <a:xfrm rot="1752690">
            <a:off x="3743643" y="3949859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C054C-4327-C909-6604-48A54D19BDB5}"/>
              </a:ext>
            </a:extLst>
          </p:cNvPr>
          <p:cNvSpPr txBox="1"/>
          <p:nvPr/>
        </p:nvSpPr>
        <p:spPr>
          <a:xfrm>
            <a:off x="2405195" y="4353133"/>
            <a:ext cx="184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container </a:t>
            </a:r>
            <a:r>
              <a:rPr lang="en-US" i="1" dirty="0"/>
              <a:t>interactively</a:t>
            </a:r>
            <a:r>
              <a:rPr lang="en-US" dirty="0"/>
              <a:t>, accept keyboard input, etc.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2C1D6D2-6DB3-00F3-2469-6AF9C4715CD7}"/>
              </a:ext>
            </a:extLst>
          </p:cNvPr>
          <p:cNvSpPr/>
          <p:nvPr/>
        </p:nvSpPr>
        <p:spPr>
          <a:xfrm rot="13716098">
            <a:off x="4379159" y="3204023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B4887-899D-81A3-C95E-80AADFF242E9}"/>
              </a:ext>
            </a:extLst>
          </p:cNvPr>
          <p:cNvSpPr txBox="1"/>
          <p:nvPr/>
        </p:nvSpPr>
        <p:spPr>
          <a:xfrm>
            <a:off x="4111364" y="2575258"/>
            <a:ext cx="26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a fake ”console” to the container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4696663-16CB-A697-7D58-B83883E79504}"/>
              </a:ext>
            </a:extLst>
          </p:cNvPr>
          <p:cNvSpPr/>
          <p:nvPr/>
        </p:nvSpPr>
        <p:spPr>
          <a:xfrm rot="19557309">
            <a:off x="7718719" y="4003701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8BA1D-8FBD-1144-4907-ECCDB935E692}"/>
              </a:ext>
            </a:extLst>
          </p:cNvPr>
          <p:cNvSpPr txBox="1"/>
          <p:nvPr/>
        </p:nvSpPr>
        <p:spPr>
          <a:xfrm>
            <a:off x="7102082" y="4402956"/>
            <a:ext cx="268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this command inside the container. </a:t>
            </a:r>
          </a:p>
          <a:p>
            <a:endParaRPr lang="en-US" dirty="0"/>
          </a:p>
          <a:p>
            <a:r>
              <a:rPr lang="en-US" dirty="0"/>
              <a:t>As if you </a:t>
            </a:r>
            <a:r>
              <a:rPr lang="en-US" i="1" dirty="0"/>
              <a:t>ssh</a:t>
            </a:r>
            <a:r>
              <a:rPr lang="en-US" dirty="0"/>
              <a:t> into a 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55090-D3F8-8BCD-F706-AE7A37AC0292}"/>
              </a:ext>
            </a:extLst>
          </p:cNvPr>
          <p:cNvSpPr txBox="1"/>
          <p:nvPr/>
        </p:nvSpPr>
        <p:spPr>
          <a:xfrm>
            <a:off x="771942" y="6128342"/>
            <a:ext cx="4429786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98F2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exec</a:t>
            </a:r>
            <a:r>
              <a:rPr lang="en-US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–it </a:t>
            </a:r>
            <a:r>
              <a:rPr lang="en-US" sz="20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sz="20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bash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98A90-054E-2BD9-7B50-5EC4420CD74D}"/>
              </a:ext>
            </a:extLst>
          </p:cNvPr>
          <p:cNvSpPr txBox="1"/>
          <p:nvPr/>
        </p:nvSpPr>
        <p:spPr>
          <a:xfrm>
            <a:off x="690362" y="5291852"/>
            <a:ext cx="156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container is already running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14F6B5EC-FFE8-F523-BA6B-BD5D47F6AC33}"/>
              </a:ext>
            </a:extLst>
          </p:cNvPr>
          <p:cNvSpPr/>
          <p:nvPr/>
        </p:nvSpPr>
        <p:spPr>
          <a:xfrm rot="8943183">
            <a:off x="2030748" y="5673848"/>
            <a:ext cx="114813" cy="28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02A7-E562-53CA-636A-95DDF9A2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4400-4524-74BF-AB6D-A66E06E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container, run a service inside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43ADF-F638-5823-ED97-1E490C31B128}"/>
              </a:ext>
            </a:extLst>
          </p:cNvPr>
          <p:cNvSpPr txBox="1"/>
          <p:nvPr/>
        </p:nvSpPr>
        <p:spPr>
          <a:xfrm>
            <a:off x="777240" y="3704770"/>
            <a:ext cx="10637520" cy="34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36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–d –p </a:t>
            </a:r>
            <a:r>
              <a:rPr lang="en-US" sz="3600" b="1" dirty="0">
                <a:solidFill>
                  <a:schemeClr val="accent5"/>
                </a:solidFill>
                <a:latin typeface="Consolas" panose="020B0609020204030204" pitchFamily="49" charset="0"/>
              </a:rPr>
              <a:t>8000</a:t>
            </a: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:8000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endParaRPr lang="en-US" sz="36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12A0D2D-A523-DA95-614B-E9FDF2D7CF83}"/>
              </a:ext>
            </a:extLst>
          </p:cNvPr>
          <p:cNvSpPr/>
          <p:nvPr/>
        </p:nvSpPr>
        <p:spPr>
          <a:xfrm rot="1752690">
            <a:off x="3743643" y="3949859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FE73B-CF83-696A-EB09-96453DED826C}"/>
              </a:ext>
            </a:extLst>
          </p:cNvPr>
          <p:cNvSpPr txBox="1"/>
          <p:nvPr/>
        </p:nvSpPr>
        <p:spPr>
          <a:xfrm>
            <a:off x="2405195" y="4353133"/>
            <a:ext cx="314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container in “detached” mode, so you don’t have to keep the terminal window 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8BCD-D7DB-6E33-495C-599724EA4E77}"/>
              </a:ext>
            </a:extLst>
          </p:cNvPr>
          <p:cNvSpPr txBox="1"/>
          <p:nvPr/>
        </p:nvSpPr>
        <p:spPr>
          <a:xfrm>
            <a:off x="4668582" y="2575258"/>
            <a:ext cx="317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port inside </a:t>
            </a:r>
            <a:r>
              <a:rPr lang="en-US" dirty="0">
                <a:solidFill>
                  <a:schemeClr val="tx2"/>
                </a:solidFill>
              </a:rPr>
              <a:t>container</a:t>
            </a:r>
            <a:r>
              <a:rPr lang="en-US" dirty="0"/>
              <a:t> to a port on the </a:t>
            </a:r>
            <a:r>
              <a:rPr lang="en-US" dirty="0">
                <a:solidFill>
                  <a:schemeClr val="accent5"/>
                </a:solidFill>
              </a:rPr>
              <a:t>host machine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E15EC6C-12C7-A7DC-1C15-93F9F55D5A16}"/>
              </a:ext>
            </a:extLst>
          </p:cNvPr>
          <p:cNvSpPr/>
          <p:nvPr/>
        </p:nvSpPr>
        <p:spPr>
          <a:xfrm rot="19557309">
            <a:off x="7718719" y="4003701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970A-9388-3079-3625-6586595AE5CA}"/>
              </a:ext>
            </a:extLst>
          </p:cNvPr>
          <p:cNvSpPr txBox="1"/>
          <p:nvPr/>
        </p:nvSpPr>
        <p:spPr>
          <a:xfrm>
            <a:off x="7102082" y="4402956"/>
            <a:ext cx="268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this command inside the container. </a:t>
            </a:r>
          </a:p>
          <a:p>
            <a:endParaRPr lang="en-US" dirty="0"/>
          </a:p>
          <a:p>
            <a:r>
              <a:rPr lang="en-US" dirty="0"/>
              <a:t>As if you </a:t>
            </a:r>
            <a:r>
              <a:rPr lang="en-US" i="1" dirty="0"/>
              <a:t>ssh</a:t>
            </a:r>
            <a:r>
              <a:rPr lang="en-US" dirty="0"/>
              <a:t> into a machine</a:t>
            </a:r>
          </a:p>
        </p:txBody>
      </p:sp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8EEDB630-0539-4FB1-0665-57625AFD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1582" y="1497021"/>
            <a:ext cx="988332" cy="988332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EB120499-2761-A967-DA19-CCD8A8E78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254" y="353289"/>
            <a:ext cx="3175256" cy="3175256"/>
          </a:xfrm>
          <a:prstGeom prst="rect">
            <a:avLst/>
          </a:prstGeom>
        </p:spPr>
      </p:pic>
      <p:pic>
        <p:nvPicPr>
          <p:cNvPr id="17" name="Graphic 16" descr="Connected outline">
            <a:extLst>
              <a:ext uri="{FF2B5EF4-FFF2-40B4-BE49-F238E27FC236}">
                <a16:creationId xmlns:a16="http://schemas.microsoft.com/office/drawing/2014/main" id="{6B9CB1FA-4A67-11E0-8E9D-F63D647B4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2360" y="1218503"/>
            <a:ext cx="988332" cy="914400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CF508E86-508F-71A1-6817-A8C7AF3E2B87}"/>
              </a:ext>
            </a:extLst>
          </p:cNvPr>
          <p:cNvSpPr/>
          <p:nvPr/>
        </p:nvSpPr>
        <p:spPr>
          <a:xfrm rot="5400000">
            <a:off x="5881807" y="2031743"/>
            <a:ext cx="265844" cy="269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12E07-CDDE-9AD9-693F-75B51F19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F541-3A45-76BC-89AB-334A911A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a folder between host and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CE66-37B2-5C03-7A6D-C6FFD43143E6}"/>
              </a:ext>
            </a:extLst>
          </p:cNvPr>
          <p:cNvSpPr txBox="1"/>
          <p:nvPr/>
        </p:nvSpPr>
        <p:spPr>
          <a:xfrm>
            <a:off x="777240" y="3704770"/>
            <a:ext cx="10637520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8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–d –v /host/path:/container/path </a:t>
            </a:r>
            <a:r>
              <a:rPr lang="en-US" sz="28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sz="28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718A0-B54F-E156-2BB2-748BBB6680A0}"/>
              </a:ext>
            </a:extLst>
          </p:cNvPr>
          <p:cNvSpPr txBox="1"/>
          <p:nvPr/>
        </p:nvSpPr>
        <p:spPr>
          <a:xfrm>
            <a:off x="4734326" y="4300360"/>
            <a:ext cx="379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volume flag shares a folder between the host and the container</a:t>
            </a:r>
          </a:p>
        </p:txBody>
      </p:sp>
      <p:pic>
        <p:nvPicPr>
          <p:cNvPr id="15" name="Graphic 14" descr="Laptop with solid fill">
            <a:extLst>
              <a:ext uri="{FF2B5EF4-FFF2-40B4-BE49-F238E27FC236}">
                <a16:creationId xmlns:a16="http://schemas.microsoft.com/office/drawing/2014/main" id="{45884F7D-B0FF-99B3-CE88-CB326108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816" y="1199278"/>
            <a:ext cx="988332" cy="988332"/>
          </a:xfrm>
          <a:prstGeom prst="rect">
            <a:avLst/>
          </a:prstGeom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E7394276-A013-2AEE-02CE-743D7B5B0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254" y="353289"/>
            <a:ext cx="3175256" cy="3175256"/>
          </a:xfrm>
          <a:prstGeom prst="rect">
            <a:avLst/>
          </a:prstGeom>
        </p:spPr>
      </p:pic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D114FA06-82CF-50F9-27AF-BB20E0F6C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1692" y="2018555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8E5743-5B98-F242-AF03-54891B78F59C}"/>
              </a:ext>
            </a:extLst>
          </p:cNvPr>
          <p:cNvCxnSpPr/>
          <p:nvPr/>
        </p:nvCxnSpPr>
        <p:spPr>
          <a:xfrm>
            <a:off x="8005313" y="2682815"/>
            <a:ext cx="424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71E1AC-968A-7948-C93B-EFFDE0D5B1DC}"/>
              </a:ext>
            </a:extLst>
          </p:cNvPr>
          <p:cNvCxnSpPr>
            <a:cxnSpLocks/>
          </p:cNvCxnSpPr>
          <p:nvPr/>
        </p:nvCxnSpPr>
        <p:spPr>
          <a:xfrm flipV="1">
            <a:off x="8005313" y="1950571"/>
            <a:ext cx="1839316" cy="64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6DBE896-31F9-DA28-7163-E43B0006D428}"/>
              </a:ext>
            </a:extLst>
          </p:cNvPr>
          <p:cNvSpPr/>
          <p:nvPr/>
        </p:nvSpPr>
        <p:spPr>
          <a:xfrm rot="5400000">
            <a:off x="6352406" y="1318380"/>
            <a:ext cx="232914" cy="5627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6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D0F50-CECC-9353-87D6-41A81A2B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0BC9-13F5-D2FB-42E8-9876589E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“Push” your image to Docker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34F7-8D6F-438A-6192-933CB9D0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“pull” as well</a:t>
            </a:r>
          </a:p>
        </p:txBody>
      </p:sp>
    </p:spTree>
    <p:extLst>
      <p:ext uri="{BB962C8B-B14F-4D97-AF65-F5344CB8AC3E}">
        <p14:creationId xmlns:p14="http://schemas.microsoft.com/office/powerpoint/2010/main" val="299643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EDA5-FB5C-220A-90C6-60F4684B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Hub.docker.com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one of many public docker repos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ADA56-BB02-728B-D61A-DDFA87EF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10" y="2061149"/>
            <a:ext cx="7772400" cy="3392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10319B9F-7E89-36EF-0293-C1EF627D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872" y="3290977"/>
            <a:ext cx="477321" cy="477321"/>
          </a:xfrm>
          <a:prstGeom prst="rect">
            <a:avLst/>
          </a:prstGeom>
        </p:spPr>
      </p:pic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A188CD55-4A44-7533-1014-084063434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752" y="2169544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F15D6982-3D26-9D95-EFAD-C5F529D1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970" y="4404182"/>
            <a:ext cx="477321" cy="477321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6DCD4242-2D98-E9A2-B4F5-6916E1F24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9444" y="4419690"/>
            <a:ext cx="477321" cy="477321"/>
          </a:xfrm>
          <a:prstGeom prst="rect">
            <a:avLst/>
          </a:prstGeom>
        </p:spPr>
      </p:pic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E1738949-BA23-D2E8-1CD4-3370AA75D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0784" y="3834437"/>
            <a:ext cx="477321" cy="477321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28168382-C34C-6C53-504D-3FA11084B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3107" y="3834437"/>
            <a:ext cx="477321" cy="477321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E21ECF47-4516-B78D-3FDC-D2D43F998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5430" y="3834437"/>
            <a:ext cx="477321" cy="4773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47D8C2-F9CF-B22A-3E06-C27914868025}"/>
              </a:ext>
            </a:extLst>
          </p:cNvPr>
          <p:cNvCxnSpPr>
            <a:stCxn id="5" idx="0"/>
          </p:cNvCxnSpPr>
          <p:nvPr/>
        </p:nvCxnSpPr>
        <p:spPr>
          <a:xfrm flipV="1">
            <a:off x="934533" y="2626744"/>
            <a:ext cx="715673" cy="66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F7D14-DC83-2E87-8460-6A1CC0FD3D61}"/>
              </a:ext>
            </a:extLst>
          </p:cNvPr>
          <p:cNvCxnSpPr>
            <a:endCxn id="11" idx="0"/>
          </p:cNvCxnSpPr>
          <p:nvPr/>
        </p:nvCxnSpPr>
        <p:spPr>
          <a:xfrm flipH="1">
            <a:off x="1709445" y="3028950"/>
            <a:ext cx="238659" cy="80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682DF-9DEA-99C8-1D64-179631984ED9}"/>
              </a:ext>
            </a:extLst>
          </p:cNvPr>
          <p:cNvCxnSpPr>
            <a:cxnSpLocks/>
          </p:cNvCxnSpPr>
          <p:nvPr/>
        </p:nvCxnSpPr>
        <p:spPr>
          <a:xfrm>
            <a:off x="2089781" y="3053736"/>
            <a:ext cx="201986" cy="78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261342-F7EF-148D-A2BF-6245F4DC29C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220263" y="3038649"/>
            <a:ext cx="653828" cy="7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4C503-5700-40A6-9B22-677D83BB8573}"/>
              </a:ext>
            </a:extLst>
          </p:cNvPr>
          <p:cNvCxnSpPr>
            <a:cxnSpLocks/>
          </p:cNvCxnSpPr>
          <p:nvPr/>
        </p:nvCxnSpPr>
        <p:spPr>
          <a:xfrm flipH="1">
            <a:off x="1992554" y="3053736"/>
            <a:ext cx="37541" cy="136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422DBB-0388-1E3A-481E-8BE3E6F5CE17}"/>
              </a:ext>
            </a:extLst>
          </p:cNvPr>
          <p:cNvCxnSpPr>
            <a:cxnSpLocks/>
          </p:cNvCxnSpPr>
          <p:nvPr/>
        </p:nvCxnSpPr>
        <p:spPr>
          <a:xfrm>
            <a:off x="2160577" y="3053736"/>
            <a:ext cx="547509" cy="136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BFC8FB-9DB4-E7F7-B80B-9E8F19DCFAD8}"/>
              </a:ext>
            </a:extLst>
          </p:cNvPr>
          <p:cNvSpPr txBox="1"/>
          <p:nvPr/>
        </p:nvSpPr>
        <p:spPr>
          <a:xfrm rot="18986538">
            <a:off x="695604" y="2747711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docker push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BA792C-B0EF-56A4-92F0-AB645EDCC8D7}"/>
              </a:ext>
            </a:extLst>
          </p:cNvPr>
          <p:cNvSpPr txBox="1"/>
          <p:nvPr/>
        </p:nvSpPr>
        <p:spPr>
          <a:xfrm>
            <a:off x="1727353" y="341094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721EA1D1-9DD9-957A-C66A-54451CA3BD01}"/>
              </a:ext>
            </a:extLst>
          </p:cNvPr>
          <p:cNvSpPr/>
          <p:nvPr/>
        </p:nvSpPr>
        <p:spPr>
          <a:xfrm rot="1279297">
            <a:off x="11000161" y="2867522"/>
            <a:ext cx="185737" cy="428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0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9B5C-8491-5C8E-2F71-104E6AAF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create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81A40-6DD9-9442-5F70-65801E39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80" y="1936043"/>
            <a:ext cx="7772400" cy="436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FEA81A-6F28-4D03-54CD-4162992E1ED3}"/>
              </a:ext>
            </a:extLst>
          </p:cNvPr>
          <p:cNvCxnSpPr/>
          <p:nvPr/>
        </p:nvCxnSpPr>
        <p:spPr>
          <a:xfrm flipV="1">
            <a:off x="2721769" y="2778919"/>
            <a:ext cx="1428750" cy="72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59157C-A43A-73E8-B853-71A9EB2CA214}"/>
              </a:ext>
            </a:extLst>
          </p:cNvPr>
          <p:cNvSpPr txBox="1"/>
          <p:nvPr/>
        </p:nvSpPr>
        <p:spPr>
          <a:xfrm>
            <a:off x="1893094" y="3428999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Notice the user name</a:t>
            </a:r>
          </a:p>
        </p:txBody>
      </p:sp>
    </p:spTree>
    <p:extLst>
      <p:ext uri="{BB962C8B-B14F-4D97-AF65-F5344CB8AC3E}">
        <p14:creationId xmlns:p14="http://schemas.microsoft.com/office/powerpoint/2010/main" val="104056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716FB-FA21-156B-0109-484045F2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7778-4C91-24E0-C591-48EC2E07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your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234FB-EDB4-F713-92E7-19F4445F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53"/>
          <a:stretch>
            <a:fillRect/>
          </a:stretch>
        </p:blipFill>
        <p:spPr>
          <a:xfrm>
            <a:off x="3976647" y="800098"/>
            <a:ext cx="6108700" cy="145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876D7-B842-B761-4C6F-A2E651A1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664"/>
          <a:stretch>
            <a:fillRect/>
          </a:stretch>
        </p:blipFill>
        <p:spPr>
          <a:xfrm>
            <a:off x="711933" y="2336168"/>
            <a:ext cx="6108700" cy="24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D5CB78-F1A5-CDFC-011A-6F1D34EB1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47" y="2637138"/>
            <a:ext cx="624840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731B7F-E4DB-278E-4C16-9B5623FB30CB}"/>
              </a:ext>
            </a:extLst>
          </p:cNvPr>
          <p:cNvSpPr/>
          <p:nvPr/>
        </p:nvSpPr>
        <p:spPr>
          <a:xfrm>
            <a:off x="3982550" y="1406892"/>
            <a:ext cx="6029864" cy="226252"/>
          </a:xfrm>
          <a:prstGeom prst="roundRect">
            <a:avLst/>
          </a:prstGeom>
          <a:solidFill>
            <a:srgbClr val="1CADE4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B79E4B-EAC0-6DF0-430E-EF3F9AC55D1A}"/>
              </a:ext>
            </a:extLst>
          </p:cNvPr>
          <p:cNvSpPr/>
          <p:nvPr/>
        </p:nvSpPr>
        <p:spPr>
          <a:xfrm>
            <a:off x="3982549" y="3230036"/>
            <a:ext cx="6175837" cy="226252"/>
          </a:xfrm>
          <a:prstGeom prst="roundRect">
            <a:avLst/>
          </a:prstGeom>
          <a:solidFill>
            <a:srgbClr val="1CADE4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E3ED49-6D81-2C27-84F3-517F86F8525B}"/>
              </a:ext>
            </a:extLst>
          </p:cNvPr>
          <p:cNvSpPr/>
          <p:nvPr/>
        </p:nvSpPr>
        <p:spPr>
          <a:xfrm>
            <a:off x="3983791" y="3456288"/>
            <a:ext cx="6175837" cy="226252"/>
          </a:xfrm>
          <a:prstGeom prst="roundRect">
            <a:avLst/>
          </a:prstGeom>
          <a:solidFill>
            <a:schemeClr val="accent5">
              <a:alpha val="188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A79B91-E9DC-54A7-E418-7604CA9D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594" y="4461357"/>
            <a:ext cx="7772400" cy="200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01A559-1F26-3E65-C194-35D0CE6027F5}"/>
              </a:ext>
            </a:extLst>
          </p:cNvPr>
          <p:cNvCxnSpPr>
            <a:cxnSpLocks/>
          </p:cNvCxnSpPr>
          <p:nvPr/>
        </p:nvCxnSpPr>
        <p:spPr>
          <a:xfrm flipV="1">
            <a:off x="2721769" y="2637138"/>
            <a:ext cx="471487" cy="86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9894A-7320-0023-2516-22FE6C1B656B}"/>
              </a:ext>
            </a:extLst>
          </p:cNvPr>
          <p:cNvSpPr txBox="1"/>
          <p:nvPr/>
        </p:nvSpPr>
        <p:spPr>
          <a:xfrm>
            <a:off x="1893094" y="3428999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Notice the user name</a:t>
            </a:r>
          </a:p>
        </p:txBody>
      </p:sp>
    </p:spTree>
    <p:extLst>
      <p:ext uri="{BB962C8B-B14F-4D97-AF65-F5344CB8AC3E}">
        <p14:creationId xmlns:p14="http://schemas.microsoft.com/office/powerpoint/2010/main" val="144745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4FAF-1974-438F-BD0F-0F60249E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image is now available for others to “pull”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D26A9-8CB4-FB29-F2F0-E0D5C3E9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92" y="1965036"/>
            <a:ext cx="7772400" cy="401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2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60CD-65AE-9DCB-ABB6-B1ED9D14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3" y="702156"/>
            <a:ext cx="11177315" cy="1188720"/>
          </a:xfrm>
        </p:spPr>
        <p:txBody>
          <a:bodyPr/>
          <a:lstStyle/>
          <a:p>
            <a:r>
              <a:rPr lang="en-US" dirty="0"/>
              <a:t>Docker keeps laptop to prod environments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2BB4-0F42-C1CC-E8F8-8D8152E1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Bad environments can cause production crashes, which are very difficult to catch earlier</a:t>
            </a:r>
          </a:p>
          <a:p>
            <a:r>
              <a:rPr lang="en-US" dirty="0"/>
              <a:t>Python has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virtualenv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dirty="0" err="1">
                <a:latin typeface="Consolas" panose="020B0609020204030204" pitchFamily="49" charset="0"/>
              </a:rPr>
              <a:t>uv</a:t>
            </a:r>
            <a:r>
              <a:rPr lang="en-US" dirty="0"/>
              <a:t>, but </a:t>
            </a:r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en-US" dirty="0"/>
              <a:t> is a more general solution to freezing environments</a:t>
            </a:r>
          </a:p>
          <a:p>
            <a:r>
              <a:rPr lang="en-US" dirty="0"/>
              <a:t>Virtual machines simulate the whole machine (including hardware), docker simulates running a process on a </a:t>
            </a:r>
            <a:r>
              <a:rPr lang="en-US" dirty="0" err="1"/>
              <a:t>linux</a:t>
            </a:r>
            <a:r>
              <a:rPr lang="en-US" dirty="0"/>
              <a:t> machine – hence MUCH lighter</a:t>
            </a:r>
          </a:p>
        </p:txBody>
      </p:sp>
      <p:pic>
        <p:nvPicPr>
          <p:cNvPr id="4" name="Graphic 3" descr="Angry face with solid fill with solid fill">
            <a:extLst>
              <a:ext uri="{FF2B5EF4-FFF2-40B4-BE49-F238E27FC236}">
                <a16:creationId xmlns:a16="http://schemas.microsoft.com/office/drawing/2014/main" id="{7B308018-4916-2802-FB01-2090D7E3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274" y="5049595"/>
            <a:ext cx="373576" cy="373576"/>
          </a:xfrm>
          <a:prstGeom prst="rect">
            <a:avLst/>
          </a:prstGeom>
        </p:spPr>
      </p:pic>
      <p:pic>
        <p:nvPicPr>
          <p:cNvPr id="5" name="Graphic 4" descr="Surprised face with solid fill with solid fill">
            <a:extLst>
              <a:ext uri="{FF2B5EF4-FFF2-40B4-BE49-F238E27FC236}">
                <a16:creationId xmlns:a16="http://schemas.microsoft.com/office/drawing/2014/main" id="{06FF59E4-F94D-8ED6-2D80-0877A8E1C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274" y="4599607"/>
            <a:ext cx="373576" cy="3735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21FDC-F6FF-732F-9BA4-324ACF97A97F}"/>
              </a:ext>
            </a:extLst>
          </p:cNvPr>
          <p:cNvSpPr txBox="1">
            <a:spLocks/>
          </p:cNvSpPr>
          <p:nvPr/>
        </p:nvSpPr>
        <p:spPr>
          <a:xfrm>
            <a:off x="1373758" y="4281862"/>
            <a:ext cx="1058587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Sorry, it worked on my laptop</a:t>
            </a:r>
            <a:br>
              <a:rPr lang="en-US"/>
            </a:br>
            <a:r>
              <a:rPr lang="en-US"/>
              <a:t>Then we’ll ship your laptop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40DB-0FC7-53FF-D713-68422BF7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use docker desktop to push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C86DA-2636-EFCD-9ABF-5B638E9E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07" y="1907637"/>
            <a:ext cx="7772400" cy="446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70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7A17-55A8-A889-FC18-6CBCDDF0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abusing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966A-464E-4CEB-29B6-305DE2C0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Docker is based on a set of </a:t>
            </a:r>
            <a:r>
              <a:rPr lang="en-US" dirty="0" err="1"/>
              <a:t>linux</a:t>
            </a:r>
            <a:r>
              <a:rPr lang="en-US" dirty="0"/>
              <a:t> technologies which allow the operating system to isolate processes and make them believe they are the only ones running.</a:t>
            </a:r>
          </a:p>
          <a:p>
            <a:pPr lvl="1"/>
            <a:r>
              <a:rPr lang="en-US" dirty="0"/>
              <a:t>Compare this with normal </a:t>
            </a:r>
            <a:r>
              <a:rPr lang="en-US" dirty="0" err="1"/>
              <a:t>linux</a:t>
            </a:r>
            <a:r>
              <a:rPr lang="en-US" dirty="0"/>
              <a:t> accounts where you can see that there are other user on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/home</a:t>
            </a:r>
            <a:r>
              <a:rPr lang="en-US" dirty="0"/>
              <a:t> and other processes running via </a:t>
            </a:r>
            <a:r>
              <a:rPr lang="en-US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ef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When we run Docker on Windows or Mac, </a:t>
            </a:r>
            <a:r>
              <a:rPr lang="en-US" b="1" dirty="0" err="1"/>
              <a:t>linux</a:t>
            </a:r>
            <a:r>
              <a:rPr lang="en-US" b="1" dirty="0"/>
              <a:t> is being virtualized first, then docker is being run inside it!</a:t>
            </a:r>
          </a:p>
          <a:p>
            <a:pPr lvl="1"/>
            <a:endParaRPr lang="en-US" dirty="0"/>
          </a:p>
          <a:p>
            <a:r>
              <a:rPr lang="en-US" dirty="0"/>
              <a:t>Docker environment </a:t>
            </a:r>
            <a:r>
              <a:rPr lang="en-US" b="1" dirty="0"/>
              <a:t>should be set up entirely via </a:t>
            </a:r>
            <a:r>
              <a:rPr lang="en-US" b="1" dirty="0" err="1"/>
              <a:t>Dockerfile</a:t>
            </a:r>
            <a:r>
              <a:rPr lang="en-US" dirty="0"/>
              <a:t>. Do NOT execute commands on the shell to update the environment. That defeats the purpose of docker. I have seen this in online tutorials</a:t>
            </a:r>
          </a:p>
          <a:p>
            <a:pPr lvl="1"/>
            <a:r>
              <a:rPr lang="en-US" dirty="0"/>
              <a:t>But you can enter the shell, as if you were ssh into a remote machine: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sh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E4A2-B369-E243-AC44-BC180708B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to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B03AB-38E0-9F93-30F5-5D823F091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 docker across a cluster</a:t>
            </a:r>
          </a:p>
        </p:txBody>
      </p:sp>
    </p:spTree>
    <p:extLst>
      <p:ext uri="{BB962C8B-B14F-4D97-AF65-F5344CB8AC3E}">
        <p14:creationId xmlns:p14="http://schemas.microsoft.com/office/powerpoint/2010/main" val="284860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490-76C9-9FCB-876D-A6C07A56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 err="1"/>
              <a:t>kubernetes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1F4D6-6136-4528-07C5-B53C76DB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42" y="1870390"/>
            <a:ext cx="7208520" cy="471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7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D3EE-5B95-D83E-325F-8733DC6E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we have a couple of minutes</a:t>
            </a:r>
            <a:br>
              <a:rPr lang="en-US" dirty="0"/>
            </a:br>
            <a:r>
              <a:rPr lang="en-US" dirty="0"/>
              <a:t>Please download, install and test spark (the big data 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395C-3DDB-A8A2-D020-6AD04405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Docker Desktop (and keep an eye on it) and the terminal app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make sure nothing is running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spark </a:t>
            </a:r>
            <a:r>
              <a:rPr lang="en-US" dirty="0"/>
              <a:t>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spark /opt/spark/bin/spark-shell </a:t>
            </a:r>
            <a:r>
              <a:rPr lang="en-US" dirty="0"/>
              <a:t>to run spark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actually, you can skip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see what </a:t>
            </a:r>
            <a:br>
              <a:rPr lang="en-US" dirty="0"/>
            </a:br>
            <a:r>
              <a:rPr lang="en-US" dirty="0"/>
              <a:t>you downloaded and ran</a:t>
            </a:r>
          </a:p>
          <a:p>
            <a:r>
              <a:rPr lang="en-US" dirty="0"/>
              <a:t>How does this compare to: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https://phoenixnap.com/kb/install-spark-on-ubuntu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9F885-DA69-4029-AA42-8B6D187F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79" y="3625890"/>
            <a:ext cx="3974883" cy="26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3F69-33C7-911D-9C4B-8CC58C70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a step back</a:t>
            </a:r>
            <a:br>
              <a:rPr lang="en-US" dirty="0"/>
            </a:br>
            <a:r>
              <a:rPr lang="en-US" dirty="0"/>
              <a:t>Images are the package; containers Are what is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AC902-6791-C794-EED8-816822DF6AE8}"/>
              </a:ext>
            </a:extLst>
          </p:cNvPr>
          <p:cNvSpPr txBox="1"/>
          <p:nvPr/>
        </p:nvSpPr>
        <p:spPr>
          <a:xfrm>
            <a:off x="581192" y="22419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provides an interface for two main objects: images and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C5CE6-7652-002C-0F47-26BAA07DD17D}"/>
              </a:ext>
            </a:extLst>
          </p:cNvPr>
          <p:cNvSpPr txBox="1"/>
          <p:nvPr/>
        </p:nvSpPr>
        <p:spPr>
          <a:xfrm>
            <a:off x="819574" y="3429000"/>
            <a:ext cx="471423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Images</a:t>
            </a:r>
            <a:r>
              <a:rPr lang="en-US" sz="2400" dirty="0"/>
              <a:t> are the files, executables, configurations that we build, upload, download or deploy</a:t>
            </a:r>
          </a:p>
          <a:p>
            <a:endParaRPr lang="en-US" sz="2400" dirty="0"/>
          </a:p>
          <a:p>
            <a:r>
              <a:rPr lang="en-US" sz="2400" dirty="0"/>
              <a:t>search | pull | </a:t>
            </a:r>
            <a:r>
              <a:rPr lang="en-US" sz="2400" i="1" dirty="0"/>
              <a:t>list</a:t>
            </a:r>
            <a:r>
              <a:rPr lang="en-US" sz="2400" dirty="0"/>
              <a:t> | build | remove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4561-E3B5-6D49-2558-9ECEA642990E}"/>
              </a:ext>
            </a:extLst>
          </p:cNvPr>
          <p:cNvSpPr txBox="1"/>
          <p:nvPr/>
        </p:nvSpPr>
        <p:spPr>
          <a:xfrm>
            <a:off x="6096000" y="3429000"/>
            <a:ext cx="551480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Containers</a:t>
            </a:r>
            <a:r>
              <a:rPr lang="en-US" sz="2400" b="1" dirty="0"/>
              <a:t> </a:t>
            </a:r>
            <a:r>
              <a:rPr lang="en-US" sz="2400" dirty="0"/>
              <a:t>are the actual running instances of those images, the programs, the servers and the processes</a:t>
            </a:r>
          </a:p>
          <a:p>
            <a:endParaRPr lang="en-US" sz="2400" b="1" dirty="0"/>
          </a:p>
          <a:p>
            <a:r>
              <a:rPr lang="en-US" sz="2400" dirty="0"/>
              <a:t>run | exec | </a:t>
            </a:r>
            <a:r>
              <a:rPr lang="en-US" sz="2400" dirty="0" err="1"/>
              <a:t>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0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55D-CD3D-19C0-DF60-DA46A656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0EE1E6-FA54-C038-71F8-E87DFEDB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258"/>
              </p:ext>
            </p:extLst>
          </p:nvPr>
        </p:nvGraphicFramePr>
        <p:xfrm>
          <a:off x="745066" y="2572173"/>
          <a:ext cx="10410613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787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4666826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Search Docker for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search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Download an image to local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998F2F"/>
                          </a:solidFill>
                          <a:effectLst/>
                        </a:rPr>
                        <a:t>pull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List downloaded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images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Remove downloaded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rmi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img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E92E-EE3E-8263-FBC7-04CEC317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BD3-A0F5-04FD-6D29-D4B51B5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8926FC-11A3-858D-F21B-B29BBEBC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34754"/>
              </p:ext>
            </p:extLst>
          </p:nvPr>
        </p:nvGraphicFramePr>
        <p:xfrm>
          <a:off x="699128" y="2532155"/>
          <a:ext cx="10783148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668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7712480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Run, but map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host_port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–d –restart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always|unless-stopped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|.. …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 or stop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stop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Which containers are running (or have run)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ps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--all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“ssh” into </a:t>
                      </a:r>
                      <a:r>
                        <a:rPr lang="en-US" sz="2000"/>
                        <a:t>the container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exec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-it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sh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4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6438C2-E266-D6D2-9687-6FFE69E1633B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0A75-96C1-263B-7E3E-E905EEAA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/100_minimal_27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957CF-CD10-C5F0-0EC5-921ACC68175A}"/>
              </a:ext>
            </a:extLst>
          </p:cNvPr>
          <p:cNvSpPr txBox="1"/>
          <p:nvPr/>
        </p:nvSpPr>
        <p:spPr>
          <a:xfrm>
            <a:off x="2553544" y="2285060"/>
            <a:ext cx="436202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"Hi from many years ago :)"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80A6B-9839-7B24-95B7-408279469266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A3865-BC30-8612-DB89-5DB223C8C643}"/>
              </a:ext>
            </a:extLst>
          </p:cNvPr>
          <p:cNvSpPr txBox="1"/>
          <p:nvPr/>
        </p:nvSpPr>
        <p:spPr>
          <a:xfrm>
            <a:off x="2553544" y="5489832"/>
            <a:ext cx="6096000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D786-76A1-C169-DB94-2BB365842715}"/>
              </a:ext>
            </a:extLst>
          </p:cNvPr>
          <p:cNvSpPr txBox="1"/>
          <p:nvPr/>
        </p:nvSpPr>
        <p:spPr>
          <a:xfrm>
            <a:off x="1446575" y="2195315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2AFD9-4DBE-7B48-0378-B7AA9794AD09}"/>
              </a:ext>
            </a:extLst>
          </p:cNvPr>
          <p:cNvSpPr txBox="1"/>
          <p:nvPr/>
        </p:nvSpPr>
        <p:spPr>
          <a:xfrm>
            <a:off x="1103212" y="3663741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BE3A8-B0A2-0125-E0A3-29848567E1CB}"/>
              </a:ext>
            </a:extLst>
          </p:cNvPr>
          <p:cNvSpPr txBox="1"/>
          <p:nvPr/>
        </p:nvSpPr>
        <p:spPr>
          <a:xfrm>
            <a:off x="873760" y="5347593"/>
            <a:ext cx="1402081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39820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CBE1-1D91-BD72-2AB0-7E0ABFE71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87E8281-6288-245A-B8DD-48B99E32636F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77CAE-D1A0-0999-20D6-8D66F36F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creates “layers” and caches them</a:t>
            </a:r>
            <a:br>
              <a:rPr lang="en-US" dirty="0"/>
            </a:b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F6318-9DF5-1582-3184-9C2F3BB53207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DC2B-26D4-912A-4EC2-6E3A16440AD3}"/>
              </a:ext>
            </a:extLst>
          </p:cNvPr>
          <p:cNvSpPr txBox="1"/>
          <p:nvPr/>
        </p:nvSpPr>
        <p:spPr>
          <a:xfrm>
            <a:off x="419945" y="2907241"/>
            <a:ext cx="2194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Base image, starting point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“Current” directory, no need to ‘cd’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Copy code from local machine to docker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Run this command when docker “runs”</a:t>
            </a:r>
          </a:p>
        </p:txBody>
      </p:sp>
    </p:spTree>
    <p:extLst>
      <p:ext uri="{BB962C8B-B14F-4D97-AF65-F5344CB8AC3E}">
        <p14:creationId xmlns:p14="http://schemas.microsoft.com/office/powerpoint/2010/main" val="33432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9AEF5-296E-205C-BCC8-448F8615A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428-DBDB-25F8-92E8-AA70DC09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/110_minimal_server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51681-44E6-EF4A-D886-4E55D83CC7BE}"/>
              </a:ext>
            </a:extLst>
          </p:cNvPr>
          <p:cNvSpPr txBox="1"/>
          <p:nvPr/>
        </p:nvSpPr>
        <p:spPr>
          <a:xfrm>
            <a:off x="578623" y="1989503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367BB-1046-2E6B-FC51-5A350653502F}"/>
              </a:ext>
            </a:extLst>
          </p:cNvPr>
          <p:cNvSpPr txBox="1"/>
          <p:nvPr/>
        </p:nvSpPr>
        <p:spPr>
          <a:xfrm>
            <a:off x="3509900" y="1933219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9B6AF-E1D6-7CFC-D4D6-4A23C8CD305F}"/>
              </a:ext>
            </a:extLst>
          </p:cNvPr>
          <p:cNvSpPr txBox="1"/>
          <p:nvPr/>
        </p:nvSpPr>
        <p:spPr>
          <a:xfrm>
            <a:off x="9621520" y="3555772"/>
            <a:ext cx="1410169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33FA-9F41-0233-315C-04D25561854F}"/>
              </a:ext>
            </a:extLst>
          </p:cNvPr>
          <p:cNvSpPr txBox="1"/>
          <p:nvPr/>
        </p:nvSpPr>
        <p:spPr>
          <a:xfrm>
            <a:off x="578623" y="2428368"/>
            <a:ext cx="2879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read_root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in Docker!"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C1097-9CFD-8DCA-C95A-6779240F7171}"/>
              </a:ext>
            </a:extLst>
          </p:cNvPr>
          <p:cNvSpPr txBox="1"/>
          <p:nvPr/>
        </p:nvSpPr>
        <p:spPr>
          <a:xfrm>
            <a:off x="3509900" y="2336035"/>
            <a:ext cx="62246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the official Python image as a base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python:3.11-slim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requirements file and install dependencies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requirements.txt .</a:t>
            </a: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pip install --no-cache-</a:t>
            </a:r>
            <a:r>
              <a:rPr lang="en-US" sz="1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-r requirements.txt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. 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Expose the </a:t>
            </a:r>
            <a:r>
              <a:rPr lang="en-US" sz="12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default port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8000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Command to run the application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"run"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"--host"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"--port"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"8000"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40870-B761-B68C-1C64-A5ED6B1CF11A}"/>
              </a:ext>
            </a:extLst>
          </p:cNvPr>
          <p:cNvSpPr txBox="1"/>
          <p:nvPr/>
        </p:nvSpPr>
        <p:spPr>
          <a:xfrm>
            <a:off x="9455041" y="2433498"/>
            <a:ext cx="1664084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38E3-26F9-4BBF-BBA0-D2D2DA843DED}"/>
              </a:ext>
            </a:extLst>
          </p:cNvPr>
          <p:cNvSpPr txBox="1"/>
          <p:nvPr/>
        </p:nvSpPr>
        <p:spPr>
          <a:xfrm>
            <a:off x="9364298" y="1990509"/>
            <a:ext cx="18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requirements.txt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40928-C3D0-3ED3-0FAD-47325B2420F7}"/>
              </a:ext>
            </a:extLst>
          </p:cNvPr>
          <p:cNvSpPr txBox="1"/>
          <p:nvPr/>
        </p:nvSpPr>
        <p:spPr>
          <a:xfrm>
            <a:off x="8168640" y="4331636"/>
            <a:ext cx="37185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endParaRPr lang="en-US" sz="1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http://localhost:8000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0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5800</TotalTime>
  <Words>1192</Words>
  <Application>Microsoft Macintosh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Consolas</vt:lpstr>
      <vt:lpstr>Franklin Gothic Book</vt:lpstr>
      <vt:lpstr>Franklin Gothic Demi</vt:lpstr>
      <vt:lpstr>Wingdings 2</vt:lpstr>
      <vt:lpstr>DividendVTI</vt:lpstr>
      <vt:lpstr>Docker – an introduction</vt:lpstr>
      <vt:lpstr>Docker keeps laptop to prod environments identical</vt:lpstr>
      <vt:lpstr>Since we have a couple of minutes Please download, install and test spark (the big data env)</vt:lpstr>
      <vt:lpstr>Take a step back Images are the package; containers Are what is running</vt:lpstr>
      <vt:lpstr>Images</vt:lpstr>
      <vt:lpstr>Containers</vt:lpstr>
      <vt:lpstr>Lectures/dockerize_python_app/100_minimal_27 Build your own docker image (for deployment)</vt:lpstr>
      <vt:lpstr>Docker creates “layers” and caches them Dockerfile</vt:lpstr>
      <vt:lpstr>Lectures/dockerize_python_app/110_minimal_server Build your own docker image (for deployment)</vt:lpstr>
      <vt:lpstr>Use “Docker run” and its many variations</vt:lpstr>
      <vt:lpstr>Run a container, exit when the command exits</vt:lpstr>
      <vt:lpstr>Start a container, connect to it interactively</vt:lpstr>
      <vt:lpstr>Start a container, run a service inside it</vt:lpstr>
      <vt:lpstr>Share a folder between host and container</vt:lpstr>
      <vt:lpstr>“Push” your image to Docker Hub</vt:lpstr>
      <vt:lpstr>Hub.docker.com is one of many public docker repos</vt:lpstr>
      <vt:lpstr>First, create a repository</vt:lpstr>
      <vt:lpstr>Tag your image</vt:lpstr>
      <vt:lpstr>Your image is now available for others to “pull”</vt:lpstr>
      <vt:lpstr>You can also use docker desktop to push</vt:lpstr>
      <vt:lpstr>Using and abusing Docker</vt:lpstr>
      <vt:lpstr>On to kubernetes</vt:lpstr>
      <vt:lpstr>Enable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Shahbaz Chaudhary</dc:creator>
  <cp:lastModifiedBy>Shahbaz Chaudhary</cp:lastModifiedBy>
  <cp:revision>13</cp:revision>
  <dcterms:created xsi:type="dcterms:W3CDTF">2025-02-18T01:15:07Z</dcterms:created>
  <dcterms:modified xsi:type="dcterms:W3CDTF">2025-07-27T00:44:33Z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