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70" r:id="rId12"/>
    <p:sldId id="268" r:id="rId13"/>
    <p:sldId id="305" r:id="rId14"/>
    <p:sldId id="269" r:id="rId15"/>
    <p:sldId id="271" r:id="rId16"/>
    <p:sldId id="272" r:id="rId17"/>
    <p:sldId id="273" r:id="rId18"/>
    <p:sldId id="274" r:id="rId19"/>
    <p:sldId id="306" r:id="rId20"/>
    <p:sldId id="282" r:id="rId21"/>
    <p:sldId id="275" r:id="rId22"/>
    <p:sldId id="277" r:id="rId23"/>
    <p:sldId id="278" r:id="rId24"/>
    <p:sldId id="295" r:id="rId25"/>
    <p:sldId id="292" r:id="rId26"/>
    <p:sldId id="293" r:id="rId27"/>
    <p:sldId id="276" r:id="rId28"/>
    <p:sldId id="287" r:id="rId29"/>
    <p:sldId id="288" r:id="rId30"/>
    <p:sldId id="283" r:id="rId31"/>
    <p:sldId id="279" r:id="rId32"/>
    <p:sldId id="281" r:id="rId33"/>
    <p:sldId id="289" r:id="rId34"/>
    <p:sldId id="285" r:id="rId35"/>
    <p:sldId id="284" r:id="rId36"/>
    <p:sldId id="286" r:id="rId37"/>
    <p:sldId id="290" r:id="rId38"/>
    <p:sldId id="307" r:id="rId39"/>
    <p:sldId id="308" r:id="rId40"/>
    <p:sldId id="309" r:id="rId41"/>
    <p:sldId id="291" r:id="rId42"/>
    <p:sldId id="296" r:id="rId43"/>
    <p:sldId id="294" r:id="rId44"/>
    <p:sldId id="310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265" r:id="rId54"/>
    <p:sldId id="266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314D1D-CCC4-4710-95A4-19ACC5BA011A}" v="99" dt="2025-02-10T00:01:21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2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baz Chaudhary" userId="fef21e47db54da50" providerId="LiveId" clId="{20985C28-7607-43C0-B429-95D1502CBDD3}"/>
    <pc:docChg chg="undo custSel addSld delSld modSld sldOrd">
      <pc:chgData name="Shahbaz Chaudhary" userId="fef21e47db54da50" providerId="LiveId" clId="{20985C28-7607-43C0-B429-95D1502CBDD3}" dt="2024-02-09T05:03:38.584" v="10236" actId="1076"/>
      <pc:docMkLst>
        <pc:docMk/>
      </pc:docMkLst>
      <pc:sldChg chg="modSp mod">
        <pc:chgData name="Shahbaz Chaudhary" userId="fef21e47db54da50" providerId="LiveId" clId="{20985C28-7607-43C0-B429-95D1502CBDD3}" dt="2024-01-17T21:56:15.274" v="4877" actId="207"/>
        <pc:sldMkLst>
          <pc:docMk/>
          <pc:sldMk cId="2155621110" sldId="258"/>
        </pc:sldMkLst>
      </pc:sldChg>
      <pc:sldChg chg="addSp modSp mod">
        <pc:chgData name="Shahbaz Chaudhary" userId="fef21e47db54da50" providerId="LiveId" clId="{20985C28-7607-43C0-B429-95D1502CBDD3}" dt="2024-01-17T19:08:37.402" v="99" actId="207"/>
        <pc:sldMkLst>
          <pc:docMk/>
          <pc:sldMk cId="3042779240" sldId="259"/>
        </pc:sldMkLst>
      </pc:sldChg>
      <pc:sldChg chg="addSp modSp new mod">
        <pc:chgData name="Shahbaz Chaudhary" userId="fef21e47db54da50" providerId="LiveId" clId="{20985C28-7607-43C0-B429-95D1502CBDD3}" dt="2024-01-17T19:22:09.788" v="709" actId="20577"/>
        <pc:sldMkLst>
          <pc:docMk/>
          <pc:sldMk cId="2809089279" sldId="260"/>
        </pc:sldMkLst>
      </pc:sldChg>
      <pc:sldChg chg="modSp new mod">
        <pc:chgData name="Shahbaz Chaudhary" userId="fef21e47db54da50" providerId="LiveId" clId="{20985C28-7607-43C0-B429-95D1502CBDD3}" dt="2024-01-17T19:24:08.369" v="744" actId="20577"/>
        <pc:sldMkLst>
          <pc:docMk/>
          <pc:sldMk cId="51870912" sldId="261"/>
        </pc:sldMkLst>
      </pc:sldChg>
      <pc:sldChg chg="addSp delSp modSp new mod">
        <pc:chgData name="Shahbaz Chaudhary" userId="fef21e47db54da50" providerId="LiveId" clId="{20985C28-7607-43C0-B429-95D1502CBDD3}" dt="2024-01-17T19:56:14.842" v="1613" actId="207"/>
        <pc:sldMkLst>
          <pc:docMk/>
          <pc:sldMk cId="2348190210" sldId="262"/>
        </pc:sldMkLst>
      </pc:sldChg>
      <pc:sldChg chg="addSp delSp modSp new mod">
        <pc:chgData name="Shahbaz Chaudhary" userId="fef21e47db54da50" providerId="LiveId" clId="{20985C28-7607-43C0-B429-95D1502CBDD3}" dt="2024-01-17T19:56:06.416" v="1612" actId="207"/>
        <pc:sldMkLst>
          <pc:docMk/>
          <pc:sldMk cId="2690008206" sldId="263"/>
        </pc:sldMkLst>
      </pc:sldChg>
      <pc:sldChg chg="addSp modSp new mod">
        <pc:chgData name="Shahbaz Chaudhary" userId="fef21e47db54da50" providerId="LiveId" clId="{20985C28-7607-43C0-B429-95D1502CBDD3}" dt="2024-01-17T19:57:55.565" v="1672" actId="20577"/>
        <pc:sldMkLst>
          <pc:docMk/>
          <pc:sldMk cId="2030779810" sldId="264"/>
        </pc:sldMkLst>
      </pc:sldChg>
      <pc:sldChg chg="modSp new mod">
        <pc:chgData name="Shahbaz Chaudhary" userId="fef21e47db54da50" providerId="LiveId" clId="{20985C28-7607-43C0-B429-95D1502CBDD3}" dt="2024-01-17T19:49:17.868" v="1276" actId="20577"/>
        <pc:sldMkLst>
          <pc:docMk/>
          <pc:sldMk cId="1827353132" sldId="265"/>
        </pc:sldMkLst>
      </pc:sldChg>
      <pc:sldChg chg="addSp modSp new mod">
        <pc:chgData name="Shahbaz Chaudhary" userId="fef21e47db54da50" providerId="LiveId" clId="{20985C28-7607-43C0-B429-95D1502CBDD3}" dt="2024-01-17T19:49:33.331" v="1299" actId="20577"/>
        <pc:sldMkLst>
          <pc:docMk/>
          <pc:sldMk cId="2959303403" sldId="266"/>
        </pc:sldMkLst>
      </pc:sldChg>
      <pc:sldChg chg="addSp modSp new mod">
        <pc:chgData name="Shahbaz Chaudhary" userId="fef21e47db54da50" providerId="LiveId" clId="{20985C28-7607-43C0-B429-95D1502CBDD3}" dt="2024-01-17T20:03:31.525" v="1872" actId="1076"/>
        <pc:sldMkLst>
          <pc:docMk/>
          <pc:sldMk cId="3634865662" sldId="267"/>
        </pc:sldMkLst>
      </pc:sldChg>
      <pc:sldChg chg="addSp delSp modSp add mod">
        <pc:chgData name="Shahbaz Chaudhary" userId="fef21e47db54da50" providerId="LiveId" clId="{20985C28-7607-43C0-B429-95D1502CBDD3}" dt="2024-01-17T20:17:52.031" v="2307" actId="14100"/>
        <pc:sldMkLst>
          <pc:docMk/>
          <pc:sldMk cId="1862233974" sldId="268"/>
        </pc:sldMkLst>
      </pc:sldChg>
      <pc:sldChg chg="addSp delSp modSp new mod">
        <pc:chgData name="Shahbaz Chaudhary" userId="fef21e47db54da50" providerId="LiveId" clId="{20985C28-7607-43C0-B429-95D1502CBDD3}" dt="2024-01-23T04:21:51.441" v="8825" actId="20577"/>
        <pc:sldMkLst>
          <pc:docMk/>
          <pc:sldMk cId="3765577938" sldId="269"/>
        </pc:sldMkLst>
      </pc:sldChg>
      <pc:sldChg chg="modSp new mod">
        <pc:chgData name="Shahbaz Chaudhary" userId="fef21e47db54da50" providerId="LiveId" clId="{20985C28-7607-43C0-B429-95D1502CBDD3}" dt="2024-01-17T20:34:31.074" v="3196" actId="20577"/>
        <pc:sldMkLst>
          <pc:docMk/>
          <pc:sldMk cId="182849603" sldId="270"/>
        </pc:sldMkLst>
      </pc:sldChg>
      <pc:sldChg chg="modSp new mod">
        <pc:chgData name="Shahbaz Chaudhary" userId="fef21e47db54da50" providerId="LiveId" clId="{20985C28-7607-43C0-B429-95D1502CBDD3}" dt="2024-01-17T21:15:10.772" v="3219" actId="5793"/>
        <pc:sldMkLst>
          <pc:docMk/>
          <pc:sldMk cId="4264557198" sldId="271"/>
        </pc:sldMkLst>
      </pc:sldChg>
      <pc:sldChg chg="addSp modSp new mod">
        <pc:chgData name="Shahbaz Chaudhary" userId="fef21e47db54da50" providerId="LiveId" clId="{20985C28-7607-43C0-B429-95D1502CBDD3}" dt="2024-01-17T21:23:37.537" v="3531" actId="1036"/>
        <pc:sldMkLst>
          <pc:docMk/>
          <pc:sldMk cId="534769505" sldId="272"/>
        </pc:sldMkLst>
      </pc:sldChg>
      <pc:sldChg chg="addSp modSp new mod">
        <pc:chgData name="Shahbaz Chaudhary" userId="fef21e47db54da50" providerId="LiveId" clId="{20985C28-7607-43C0-B429-95D1502CBDD3}" dt="2024-01-17T21:26:39.537" v="3596" actId="20577"/>
        <pc:sldMkLst>
          <pc:docMk/>
          <pc:sldMk cId="2654064838" sldId="273"/>
        </pc:sldMkLst>
      </pc:sldChg>
      <pc:sldChg chg="addSp modSp new mod">
        <pc:chgData name="Shahbaz Chaudhary" userId="fef21e47db54da50" providerId="LiveId" clId="{20985C28-7607-43C0-B429-95D1502CBDD3}" dt="2024-01-17T21:33:13.730" v="3975" actId="20577"/>
        <pc:sldMkLst>
          <pc:docMk/>
          <pc:sldMk cId="785117229" sldId="274"/>
        </pc:sldMkLst>
      </pc:sldChg>
      <pc:sldChg chg="addSp modSp new mod">
        <pc:chgData name="Shahbaz Chaudhary" userId="fef21e47db54da50" providerId="LiveId" clId="{20985C28-7607-43C0-B429-95D1502CBDD3}" dt="2024-01-17T21:44:05.783" v="4587" actId="1076"/>
        <pc:sldMkLst>
          <pc:docMk/>
          <pc:sldMk cId="3729473775" sldId="275"/>
        </pc:sldMkLst>
      </pc:sldChg>
      <pc:sldChg chg="addSp modSp new mod ord">
        <pc:chgData name="Shahbaz Chaudhary" userId="fef21e47db54da50" providerId="LiveId" clId="{20985C28-7607-43C0-B429-95D1502CBDD3}" dt="2024-01-17T22:09:37.423" v="5356"/>
        <pc:sldMkLst>
          <pc:docMk/>
          <pc:sldMk cId="4281529288" sldId="276"/>
        </pc:sldMkLst>
      </pc:sldChg>
      <pc:sldChg chg="addSp delSp modSp add mod">
        <pc:chgData name="Shahbaz Chaudhary" userId="fef21e47db54da50" providerId="LiveId" clId="{20985C28-7607-43C0-B429-95D1502CBDD3}" dt="2024-01-27T15:59:05.763" v="9020" actId="14100"/>
        <pc:sldMkLst>
          <pc:docMk/>
          <pc:sldMk cId="3100109556" sldId="277"/>
        </pc:sldMkLst>
      </pc:sldChg>
      <pc:sldChg chg="addSp delSp modSp add mod">
        <pc:chgData name="Shahbaz Chaudhary" userId="fef21e47db54da50" providerId="LiveId" clId="{20985C28-7607-43C0-B429-95D1502CBDD3}" dt="2024-01-17T22:09:14.849" v="5354" actId="1037"/>
        <pc:sldMkLst>
          <pc:docMk/>
          <pc:sldMk cId="2846426814" sldId="278"/>
        </pc:sldMkLst>
      </pc:sldChg>
      <pc:sldChg chg="addSp modSp new mod">
        <pc:chgData name="Shahbaz Chaudhary" userId="fef21e47db54da50" providerId="LiveId" clId="{20985C28-7607-43C0-B429-95D1502CBDD3}" dt="2024-01-17T22:16:20.965" v="5620" actId="20577"/>
        <pc:sldMkLst>
          <pc:docMk/>
          <pc:sldMk cId="1907855191" sldId="279"/>
        </pc:sldMkLst>
      </pc:sldChg>
      <pc:sldChg chg="addSp modSp new del mod">
        <pc:chgData name="Shahbaz Chaudhary" userId="fef21e47db54da50" providerId="LiveId" clId="{20985C28-7607-43C0-B429-95D1502CBDD3}" dt="2024-01-17T22:22:26.264" v="5701" actId="2696"/>
        <pc:sldMkLst>
          <pc:docMk/>
          <pc:sldMk cId="2104580643" sldId="280"/>
        </pc:sldMkLst>
      </pc:sldChg>
      <pc:sldChg chg="addSp delSp modSp add mod">
        <pc:chgData name="Shahbaz Chaudhary" userId="fef21e47db54da50" providerId="LiveId" clId="{20985C28-7607-43C0-B429-95D1502CBDD3}" dt="2024-01-17T22:19:40.104" v="5649" actId="14100"/>
        <pc:sldMkLst>
          <pc:docMk/>
          <pc:sldMk cId="4226127547" sldId="281"/>
        </pc:sldMkLst>
      </pc:sldChg>
      <pc:sldChg chg="modSp new mod">
        <pc:chgData name="Shahbaz Chaudhary" userId="fef21e47db54da50" providerId="LiveId" clId="{20985C28-7607-43C0-B429-95D1502CBDD3}" dt="2024-01-17T22:20:24.238" v="5663" actId="20577"/>
        <pc:sldMkLst>
          <pc:docMk/>
          <pc:sldMk cId="2681951723" sldId="282"/>
        </pc:sldMkLst>
      </pc:sldChg>
      <pc:sldChg chg="modSp new mod">
        <pc:chgData name="Shahbaz Chaudhary" userId="fef21e47db54da50" providerId="LiveId" clId="{20985C28-7607-43C0-B429-95D1502CBDD3}" dt="2024-01-17T22:21:16.317" v="5700" actId="20577"/>
        <pc:sldMkLst>
          <pc:docMk/>
          <pc:sldMk cId="364183083" sldId="283"/>
        </pc:sldMkLst>
      </pc:sldChg>
      <pc:sldChg chg="addSp modSp new mod">
        <pc:chgData name="Shahbaz Chaudhary" userId="fef21e47db54da50" providerId="LiveId" clId="{20985C28-7607-43C0-B429-95D1502CBDD3}" dt="2024-01-17T22:41:35.819" v="6214" actId="1076"/>
        <pc:sldMkLst>
          <pc:docMk/>
          <pc:sldMk cId="820475118" sldId="284"/>
        </pc:sldMkLst>
      </pc:sldChg>
      <pc:sldChg chg="modSp new mod">
        <pc:chgData name="Shahbaz Chaudhary" userId="fef21e47db54da50" providerId="LiveId" clId="{20985C28-7607-43C0-B429-95D1502CBDD3}" dt="2024-01-17T22:40:38.012" v="6178" actId="20577"/>
        <pc:sldMkLst>
          <pc:docMk/>
          <pc:sldMk cId="1301453426" sldId="285"/>
        </pc:sldMkLst>
      </pc:sldChg>
      <pc:sldChg chg="addSp delSp modSp new mod">
        <pc:chgData name="Shahbaz Chaudhary" userId="fef21e47db54da50" providerId="LiveId" clId="{20985C28-7607-43C0-B429-95D1502CBDD3}" dt="2024-01-19T04:33:24.580" v="7952" actId="14100"/>
        <pc:sldMkLst>
          <pc:docMk/>
          <pc:sldMk cId="1732603864" sldId="286"/>
        </pc:sldMkLst>
      </pc:sldChg>
      <pc:sldChg chg="addSp modSp add mod ord">
        <pc:chgData name="Shahbaz Chaudhary" userId="fef21e47db54da50" providerId="LiveId" clId="{20985C28-7607-43C0-B429-95D1502CBDD3}" dt="2024-01-18T01:41:37.296" v="6668" actId="20577"/>
        <pc:sldMkLst>
          <pc:docMk/>
          <pc:sldMk cId="1627267821" sldId="287"/>
        </pc:sldMkLst>
      </pc:sldChg>
      <pc:sldChg chg="addSp modSp new mod">
        <pc:chgData name="Shahbaz Chaudhary" userId="fef21e47db54da50" providerId="LiveId" clId="{20985C28-7607-43C0-B429-95D1502CBDD3}" dt="2024-01-19T05:28:39.741" v="8038" actId="207"/>
        <pc:sldMkLst>
          <pc:docMk/>
          <pc:sldMk cId="2948046854" sldId="288"/>
        </pc:sldMkLst>
      </pc:sldChg>
      <pc:sldChg chg="addSp modSp new mod">
        <pc:chgData name="Shahbaz Chaudhary" userId="fef21e47db54da50" providerId="LiveId" clId="{20985C28-7607-43C0-B429-95D1502CBDD3}" dt="2024-01-18T02:03:31.825" v="7820" actId="207"/>
        <pc:sldMkLst>
          <pc:docMk/>
          <pc:sldMk cId="923356200" sldId="289"/>
        </pc:sldMkLst>
      </pc:sldChg>
      <pc:sldChg chg="addSp delSp modSp add mod">
        <pc:chgData name="Shahbaz Chaudhary" userId="fef21e47db54da50" providerId="LiveId" clId="{20985C28-7607-43C0-B429-95D1502CBDD3}" dt="2024-01-19T05:24:00.477" v="7953" actId="20577"/>
        <pc:sldMkLst>
          <pc:docMk/>
          <pc:sldMk cId="4079096449" sldId="290"/>
        </pc:sldMkLst>
      </pc:sldChg>
      <pc:sldChg chg="addSp delSp modSp new mod">
        <pc:chgData name="Shahbaz Chaudhary" userId="fef21e47db54da50" providerId="LiveId" clId="{20985C28-7607-43C0-B429-95D1502CBDD3}" dt="2024-02-06T05:21:23.058" v="9244" actId="1076"/>
        <pc:sldMkLst>
          <pc:docMk/>
          <pc:sldMk cId="2895409309" sldId="291"/>
        </pc:sldMkLst>
      </pc:sldChg>
      <pc:sldChg chg="addSp modSp new mod">
        <pc:chgData name="Shahbaz Chaudhary" userId="fef21e47db54da50" providerId="LiveId" clId="{20985C28-7607-43C0-B429-95D1502CBDD3}" dt="2024-01-19T18:59:36.002" v="8400" actId="14100"/>
        <pc:sldMkLst>
          <pc:docMk/>
          <pc:sldMk cId="349993935" sldId="292"/>
        </pc:sldMkLst>
      </pc:sldChg>
      <pc:sldChg chg="addSp delSp modSp add mod">
        <pc:chgData name="Shahbaz Chaudhary" userId="fef21e47db54da50" providerId="LiveId" clId="{20985C28-7607-43C0-B429-95D1502CBDD3}" dt="2024-01-19T18:59:14.535" v="8398"/>
        <pc:sldMkLst>
          <pc:docMk/>
          <pc:sldMk cId="3327429851" sldId="293"/>
        </pc:sldMkLst>
      </pc:sldChg>
      <pc:sldChg chg="addSp delSp modSp new mod">
        <pc:chgData name="Shahbaz Chaudhary" userId="fef21e47db54da50" providerId="LiveId" clId="{20985C28-7607-43C0-B429-95D1502CBDD3}" dt="2024-02-06T05:20:40.555" v="9238" actId="20577"/>
        <pc:sldMkLst>
          <pc:docMk/>
          <pc:sldMk cId="579753958" sldId="294"/>
        </pc:sldMkLst>
      </pc:sldChg>
      <pc:sldChg chg="addSp modSp new mod">
        <pc:chgData name="Shahbaz Chaudhary" userId="fef21e47db54da50" providerId="LiveId" clId="{20985C28-7607-43C0-B429-95D1502CBDD3}" dt="2024-01-26T19:23:34.429" v="9019" actId="1076"/>
        <pc:sldMkLst>
          <pc:docMk/>
          <pc:sldMk cId="793004113" sldId="295"/>
        </pc:sldMkLst>
      </pc:sldChg>
      <pc:sldChg chg="addSp modSp new mod">
        <pc:chgData name="Shahbaz Chaudhary" userId="fef21e47db54da50" providerId="LiveId" clId="{20985C28-7607-43C0-B429-95D1502CBDD3}" dt="2024-02-06T05:24:20.520" v="9434" actId="14100"/>
        <pc:sldMkLst>
          <pc:docMk/>
          <pc:sldMk cId="1152813254" sldId="296"/>
        </pc:sldMkLst>
      </pc:sldChg>
      <pc:sldChg chg="modSp new mod">
        <pc:chgData name="Shahbaz Chaudhary" userId="fef21e47db54da50" providerId="LiveId" clId="{20985C28-7607-43C0-B429-95D1502CBDD3}" dt="2024-02-07T01:59:31.476" v="9538" actId="20577"/>
        <pc:sldMkLst>
          <pc:docMk/>
          <pc:sldMk cId="825163173" sldId="297"/>
        </pc:sldMkLst>
      </pc:sldChg>
      <pc:sldChg chg="addSp delSp modSp new mod">
        <pc:chgData name="Shahbaz Chaudhary" userId="fef21e47db54da50" providerId="LiveId" clId="{20985C28-7607-43C0-B429-95D1502CBDD3}" dt="2024-02-07T02:34:34.808" v="9808" actId="1036"/>
        <pc:sldMkLst>
          <pc:docMk/>
          <pc:sldMk cId="2504657203" sldId="298"/>
        </pc:sldMkLst>
      </pc:sldChg>
      <pc:sldChg chg="addSp modSp new mod">
        <pc:chgData name="Shahbaz Chaudhary" userId="fef21e47db54da50" providerId="LiveId" clId="{20985C28-7607-43C0-B429-95D1502CBDD3}" dt="2024-02-07T02:43:12.577" v="9908" actId="207"/>
        <pc:sldMkLst>
          <pc:docMk/>
          <pc:sldMk cId="1168209903" sldId="299"/>
        </pc:sldMkLst>
      </pc:sldChg>
      <pc:sldChg chg="addSp delSp modSp add mod">
        <pc:chgData name="Shahbaz Chaudhary" userId="fef21e47db54da50" providerId="LiveId" clId="{20985C28-7607-43C0-B429-95D1502CBDD3}" dt="2024-02-09T04:19:36.574" v="9988" actId="478"/>
        <pc:sldMkLst>
          <pc:docMk/>
          <pc:sldMk cId="1225390717" sldId="300"/>
        </pc:sldMkLst>
      </pc:sldChg>
      <pc:sldChg chg="modSp add mod">
        <pc:chgData name="Shahbaz Chaudhary" userId="fef21e47db54da50" providerId="LiveId" clId="{20985C28-7607-43C0-B429-95D1502CBDD3}" dt="2024-02-09T04:28:21.386" v="10024" actId="20577"/>
        <pc:sldMkLst>
          <pc:docMk/>
          <pc:sldMk cId="2483100079" sldId="301"/>
        </pc:sldMkLst>
      </pc:sldChg>
      <pc:sldChg chg="addSp delSp modSp add mod">
        <pc:chgData name="Shahbaz Chaudhary" userId="fef21e47db54da50" providerId="LiveId" clId="{20985C28-7607-43C0-B429-95D1502CBDD3}" dt="2024-02-09T04:31:52.186" v="10105" actId="20577"/>
        <pc:sldMkLst>
          <pc:docMk/>
          <pc:sldMk cId="3140745905" sldId="302"/>
        </pc:sldMkLst>
      </pc:sldChg>
      <pc:sldChg chg="addSp delSp modSp add mod">
        <pc:chgData name="Shahbaz Chaudhary" userId="fef21e47db54da50" providerId="LiveId" clId="{20985C28-7607-43C0-B429-95D1502CBDD3}" dt="2024-02-09T05:01:16.254" v="10167" actId="14861"/>
        <pc:sldMkLst>
          <pc:docMk/>
          <pc:sldMk cId="97628799" sldId="303"/>
        </pc:sldMkLst>
      </pc:sldChg>
      <pc:sldChg chg="addSp modSp new mod">
        <pc:chgData name="Shahbaz Chaudhary" userId="fef21e47db54da50" providerId="LiveId" clId="{20985C28-7607-43C0-B429-95D1502CBDD3}" dt="2024-02-09T05:03:38.584" v="10236" actId="1076"/>
        <pc:sldMkLst>
          <pc:docMk/>
          <pc:sldMk cId="3929781749" sldId="304"/>
        </pc:sldMkLst>
      </pc:sldChg>
    </pc:docChg>
  </pc:docChgLst>
  <pc:docChgLst>
    <pc:chgData name="Shahbaz Chaudhary" userId="fef21e47db54da50" providerId="LiveId" clId="{0A314D1D-CCC4-4710-95A4-19ACC5BA011A}"/>
    <pc:docChg chg="undo redo custSel addSld delSld modSld sldOrd">
      <pc:chgData name="Shahbaz Chaudhary" userId="fef21e47db54da50" providerId="LiveId" clId="{0A314D1D-CCC4-4710-95A4-19ACC5BA011A}" dt="2025-02-13T02:33:00.788" v="1610" actId="20577"/>
      <pc:docMkLst>
        <pc:docMk/>
      </pc:docMkLst>
      <pc:sldChg chg="addSp modSp mod">
        <pc:chgData name="Shahbaz Chaudhary" userId="fef21e47db54da50" providerId="LiveId" clId="{0A314D1D-CCC4-4710-95A4-19ACC5BA011A}" dt="2025-02-10T00:23:43.149" v="1501" actId="20577"/>
        <pc:sldMkLst>
          <pc:docMk/>
          <pc:sldMk cId="2959303403" sldId="266"/>
        </pc:sldMkLst>
        <pc:spChg chg="add mod">
          <ac:chgData name="Shahbaz Chaudhary" userId="fef21e47db54da50" providerId="LiveId" clId="{0A314D1D-CCC4-4710-95A4-19ACC5BA011A}" dt="2025-02-10T00:23:43.149" v="1501" actId="20577"/>
          <ac:spMkLst>
            <pc:docMk/>
            <pc:sldMk cId="2959303403" sldId="266"/>
            <ac:spMk id="3" creationId="{FC43B840-653E-EA3D-ED5F-3C35801255BF}"/>
          </ac:spMkLst>
        </pc:spChg>
        <pc:picChg chg="mod">
          <ac:chgData name="Shahbaz Chaudhary" userId="fef21e47db54da50" providerId="LiveId" clId="{0A314D1D-CCC4-4710-95A4-19ACC5BA011A}" dt="2025-02-10T00:01:14.666" v="1400" actId="1076"/>
          <ac:picMkLst>
            <pc:docMk/>
            <pc:sldMk cId="2959303403" sldId="266"/>
            <ac:picMk id="4" creationId="{1DE2D831-4358-40A6-513C-21C67EBDFEE0}"/>
          </ac:picMkLst>
        </pc:picChg>
      </pc:sldChg>
      <pc:sldChg chg="addSp delSp modSp mod">
        <pc:chgData name="Shahbaz Chaudhary" userId="fef21e47db54da50" providerId="LiveId" clId="{0A314D1D-CCC4-4710-95A4-19ACC5BA011A}" dt="2025-02-05T02:29:37.728" v="1399" actId="20577"/>
        <pc:sldMkLst>
          <pc:docMk/>
          <pc:sldMk cId="1862233974" sldId="268"/>
        </pc:sldMkLst>
        <pc:spChg chg="mod">
          <ac:chgData name="Shahbaz Chaudhary" userId="fef21e47db54da50" providerId="LiveId" clId="{0A314D1D-CCC4-4710-95A4-19ACC5BA011A}" dt="2025-02-05T02:29:37.728" v="1399" actId="20577"/>
          <ac:spMkLst>
            <pc:docMk/>
            <pc:sldMk cId="1862233974" sldId="268"/>
            <ac:spMk id="5" creationId="{415E0BE9-FD70-5C4D-60E9-8A31E5B83292}"/>
          </ac:spMkLst>
        </pc:spChg>
        <pc:spChg chg="mod">
          <ac:chgData name="Shahbaz Chaudhary" userId="fef21e47db54da50" providerId="LiveId" clId="{0A314D1D-CCC4-4710-95A4-19ACC5BA011A}" dt="2025-02-04T00:40:12.278" v="137" actId="1036"/>
          <ac:spMkLst>
            <pc:docMk/>
            <pc:sldMk cId="1862233974" sldId="268"/>
            <ac:spMk id="6" creationId="{6E938C0D-D79F-40EA-5024-3DDBEA54C9AB}"/>
          </ac:spMkLst>
        </pc:spChg>
        <pc:spChg chg="mod">
          <ac:chgData name="Shahbaz Chaudhary" userId="fef21e47db54da50" providerId="LiveId" clId="{0A314D1D-CCC4-4710-95A4-19ACC5BA011A}" dt="2025-02-04T00:40:22.695" v="156" actId="20577"/>
          <ac:spMkLst>
            <pc:docMk/>
            <pc:sldMk cId="1862233974" sldId="268"/>
            <ac:spMk id="13" creationId="{2BF40604-8F49-0044-8311-BC95EF84A5D0}"/>
          </ac:spMkLst>
        </pc:spChg>
        <pc:spChg chg="mod">
          <ac:chgData name="Shahbaz Chaudhary" userId="fef21e47db54da50" providerId="LiveId" clId="{0A314D1D-CCC4-4710-95A4-19ACC5BA011A}" dt="2025-02-04T00:40:19.898" v="155" actId="20577"/>
          <ac:spMkLst>
            <pc:docMk/>
            <pc:sldMk cId="1862233974" sldId="268"/>
            <ac:spMk id="14" creationId="{C4AA738E-87A5-6D50-F54C-A82CAA722D63}"/>
          </ac:spMkLst>
        </pc:spChg>
        <pc:cxnChg chg="mod">
          <ac:chgData name="Shahbaz Chaudhary" userId="fef21e47db54da50" providerId="LiveId" clId="{0A314D1D-CCC4-4710-95A4-19ACC5BA011A}" dt="2025-02-04T00:40:12.278" v="137" actId="1036"/>
          <ac:cxnSpMkLst>
            <pc:docMk/>
            <pc:sldMk cId="1862233974" sldId="268"/>
            <ac:cxnSpMk id="8" creationId="{FF8424DB-BB9E-41FD-F68F-2810F95A981F}"/>
          </ac:cxnSpMkLst>
        </pc:cxnChg>
        <pc:cxnChg chg="mod">
          <ac:chgData name="Shahbaz Chaudhary" userId="fef21e47db54da50" providerId="LiveId" clId="{0A314D1D-CCC4-4710-95A4-19ACC5BA011A}" dt="2025-02-04T00:40:12.278" v="137" actId="1036"/>
          <ac:cxnSpMkLst>
            <pc:docMk/>
            <pc:sldMk cId="1862233974" sldId="268"/>
            <ac:cxnSpMk id="9" creationId="{E5C56092-9772-D88D-BD2A-B013E49664C4}"/>
          </ac:cxnSpMkLst>
        </pc:cxnChg>
      </pc:sldChg>
      <pc:sldChg chg="addSp delSp modSp mod">
        <pc:chgData name="Shahbaz Chaudhary" userId="fef21e47db54da50" providerId="LiveId" clId="{0A314D1D-CCC4-4710-95A4-19ACC5BA011A}" dt="2025-02-04T00:46:27.561" v="192" actId="478"/>
        <pc:sldMkLst>
          <pc:docMk/>
          <pc:sldMk cId="785117229" sldId="274"/>
        </pc:sldMkLst>
        <pc:spChg chg="mod">
          <ac:chgData name="Shahbaz Chaudhary" userId="fef21e47db54da50" providerId="LiveId" clId="{0A314D1D-CCC4-4710-95A4-19ACC5BA011A}" dt="2025-02-04T00:44:09.706" v="183" actId="20577"/>
          <ac:spMkLst>
            <pc:docMk/>
            <pc:sldMk cId="785117229" sldId="274"/>
            <ac:spMk id="9" creationId="{B17D61F6-9F15-6417-0B86-FA24165FDC2F}"/>
          </ac:spMkLst>
        </pc:spChg>
      </pc:sldChg>
      <pc:sldChg chg="modSp mod">
        <pc:chgData name="Shahbaz Chaudhary" userId="fef21e47db54da50" providerId="LiveId" clId="{0A314D1D-CCC4-4710-95A4-19ACC5BA011A}" dt="2025-02-04T01:06:30.378" v="385" actId="20577"/>
        <pc:sldMkLst>
          <pc:docMk/>
          <pc:sldMk cId="4281529288" sldId="276"/>
        </pc:sldMkLst>
        <pc:spChg chg="mod">
          <ac:chgData name="Shahbaz Chaudhary" userId="fef21e47db54da50" providerId="LiveId" clId="{0A314D1D-CCC4-4710-95A4-19ACC5BA011A}" dt="2025-02-04T01:06:30.378" v="385" actId="20577"/>
          <ac:spMkLst>
            <pc:docMk/>
            <pc:sldMk cId="4281529288" sldId="276"/>
            <ac:spMk id="5" creationId="{8DD5E519-472C-FE24-B551-E38955CAF85E}"/>
          </ac:spMkLst>
        </pc:spChg>
      </pc:sldChg>
      <pc:sldChg chg="modSp mod">
        <pc:chgData name="Shahbaz Chaudhary" userId="fef21e47db54da50" providerId="LiveId" clId="{0A314D1D-CCC4-4710-95A4-19ACC5BA011A}" dt="2025-02-04T01:08:55.552" v="489" actId="20577"/>
        <pc:sldMkLst>
          <pc:docMk/>
          <pc:sldMk cId="1907855191" sldId="279"/>
        </pc:sldMkLst>
        <pc:spChg chg="mod">
          <ac:chgData name="Shahbaz Chaudhary" userId="fef21e47db54da50" providerId="LiveId" clId="{0A314D1D-CCC4-4710-95A4-19ACC5BA011A}" dt="2025-02-04T01:08:55.552" v="489" actId="20577"/>
          <ac:spMkLst>
            <pc:docMk/>
            <pc:sldMk cId="1907855191" sldId="279"/>
            <ac:spMk id="3" creationId="{11C34344-5886-D9C2-A578-5E975403F4FF}"/>
          </ac:spMkLst>
        </pc:spChg>
      </pc:sldChg>
      <pc:sldChg chg="modSp mod">
        <pc:chgData name="Shahbaz Chaudhary" userId="fef21e47db54da50" providerId="LiveId" clId="{0A314D1D-CCC4-4710-95A4-19ACC5BA011A}" dt="2025-02-12T01:27:13.151" v="1562" actId="20577"/>
        <pc:sldMkLst>
          <pc:docMk/>
          <pc:sldMk cId="1732603864" sldId="286"/>
        </pc:sldMkLst>
        <pc:spChg chg="mod">
          <ac:chgData name="Shahbaz Chaudhary" userId="fef21e47db54da50" providerId="LiveId" clId="{0A314D1D-CCC4-4710-95A4-19ACC5BA011A}" dt="2025-02-12T01:27:13.151" v="1562" actId="20577"/>
          <ac:spMkLst>
            <pc:docMk/>
            <pc:sldMk cId="1732603864" sldId="286"/>
            <ac:spMk id="9" creationId="{94D6D373-63BD-786B-0701-BCD9ABFDD461}"/>
          </ac:spMkLst>
        </pc:spChg>
      </pc:sldChg>
      <pc:sldChg chg="addSp modSp mod">
        <pc:chgData name="Shahbaz Chaudhary" userId="fef21e47db54da50" providerId="LiveId" clId="{0A314D1D-CCC4-4710-95A4-19ACC5BA011A}" dt="2025-02-04T01:09:48.893" v="494" actId="1076"/>
        <pc:sldMkLst>
          <pc:docMk/>
          <pc:sldMk cId="923356200" sldId="289"/>
        </pc:sldMkLst>
        <pc:spChg chg="add mod">
          <ac:chgData name="Shahbaz Chaudhary" userId="fef21e47db54da50" providerId="LiveId" clId="{0A314D1D-CCC4-4710-95A4-19ACC5BA011A}" dt="2025-02-04T01:09:48.893" v="494" actId="1076"/>
          <ac:spMkLst>
            <pc:docMk/>
            <pc:sldMk cId="923356200" sldId="289"/>
            <ac:spMk id="5" creationId="{918F810C-5AAB-A682-E387-84BC7DB004FD}"/>
          </ac:spMkLst>
        </pc:spChg>
      </pc:sldChg>
      <pc:sldChg chg="modSp mod">
        <pc:chgData name="Shahbaz Chaudhary" userId="fef21e47db54da50" providerId="LiveId" clId="{0A314D1D-CCC4-4710-95A4-19ACC5BA011A}" dt="2025-02-10T00:26:47.014" v="1503"/>
        <pc:sldMkLst>
          <pc:docMk/>
          <pc:sldMk cId="4079096449" sldId="290"/>
        </pc:sldMkLst>
        <pc:spChg chg="mod">
          <ac:chgData name="Shahbaz Chaudhary" userId="fef21e47db54da50" providerId="LiveId" clId="{0A314D1D-CCC4-4710-95A4-19ACC5BA011A}" dt="2025-02-10T00:26:47.014" v="1503"/>
          <ac:spMkLst>
            <pc:docMk/>
            <pc:sldMk cId="4079096449" sldId="290"/>
            <ac:spMk id="4" creationId="{84149599-8D47-AD96-6864-D7B2EC0FC1A0}"/>
          </ac:spMkLst>
        </pc:spChg>
      </pc:sldChg>
      <pc:sldChg chg="addSp delSp modSp mod">
        <pc:chgData name="Shahbaz Chaudhary" userId="fef21e47db54da50" providerId="LiveId" clId="{0A314D1D-CCC4-4710-95A4-19ACC5BA011A}" dt="2025-02-13T02:33:00.788" v="1610" actId="20577"/>
        <pc:sldMkLst>
          <pc:docMk/>
          <pc:sldMk cId="2895409309" sldId="291"/>
        </pc:sldMkLst>
        <pc:spChg chg="del mod">
          <ac:chgData name="Shahbaz Chaudhary" userId="fef21e47db54da50" providerId="LiveId" clId="{0A314D1D-CCC4-4710-95A4-19ACC5BA011A}" dt="2025-02-13T02:16:51.202" v="1571" actId="478"/>
          <ac:spMkLst>
            <pc:docMk/>
            <pc:sldMk cId="2895409309" sldId="291"/>
            <ac:spMk id="3" creationId="{76BD1211-8EC5-9945-C383-92BB2F9F0464}"/>
          </ac:spMkLst>
        </pc:spChg>
        <pc:spChg chg="mod">
          <ac:chgData name="Shahbaz Chaudhary" userId="fef21e47db54da50" providerId="LiveId" clId="{0A314D1D-CCC4-4710-95A4-19ACC5BA011A}" dt="2025-02-13T02:33:00.788" v="1610" actId="20577"/>
          <ac:spMkLst>
            <pc:docMk/>
            <pc:sldMk cId="2895409309" sldId="291"/>
            <ac:spMk id="6" creationId="{4D02E26F-3A81-778B-914A-247A466281FD}"/>
          </ac:spMkLst>
        </pc:spChg>
        <pc:spChg chg="add del">
          <ac:chgData name="Shahbaz Chaudhary" userId="fef21e47db54da50" providerId="LiveId" clId="{0A314D1D-CCC4-4710-95A4-19ACC5BA011A}" dt="2025-02-13T02:22:59.256" v="1575" actId="22"/>
          <ac:spMkLst>
            <pc:docMk/>
            <pc:sldMk cId="2895409309" sldId="291"/>
            <ac:spMk id="8" creationId="{8B16F839-E5F2-6CF7-ADC5-4D2C175D78E1}"/>
          </ac:spMkLst>
        </pc:spChg>
        <pc:spChg chg="add del mod">
          <ac:chgData name="Shahbaz Chaudhary" userId="fef21e47db54da50" providerId="LiveId" clId="{0A314D1D-CCC4-4710-95A4-19ACC5BA011A}" dt="2025-02-13T02:23:33.722" v="1579" actId="478"/>
          <ac:spMkLst>
            <pc:docMk/>
            <pc:sldMk cId="2895409309" sldId="291"/>
            <ac:spMk id="10" creationId="{3328B8E6-32BE-1E95-A694-8106A70AA556}"/>
          </ac:spMkLst>
        </pc:spChg>
      </pc:sldChg>
      <pc:sldChg chg="modSp mod">
        <pc:chgData name="Shahbaz Chaudhary" userId="fef21e47db54da50" providerId="LiveId" clId="{0A314D1D-CCC4-4710-95A4-19ACC5BA011A}" dt="2025-02-04T00:57:35.225" v="305" actId="20577"/>
        <pc:sldMkLst>
          <pc:docMk/>
          <pc:sldMk cId="349993935" sldId="292"/>
        </pc:sldMkLst>
        <pc:spChg chg="mod">
          <ac:chgData name="Shahbaz Chaudhary" userId="fef21e47db54da50" providerId="LiveId" clId="{0A314D1D-CCC4-4710-95A4-19ACC5BA011A}" dt="2025-02-04T00:57:35.225" v="305" actId="20577"/>
          <ac:spMkLst>
            <pc:docMk/>
            <pc:sldMk cId="349993935" sldId="292"/>
            <ac:spMk id="2" creationId="{82CDC8EB-1992-3CCE-B9A6-3FEB1E8A34CF}"/>
          </ac:spMkLst>
        </pc:spChg>
      </pc:sldChg>
      <pc:sldChg chg="addSp delSp modSp mod">
        <pc:chgData name="Shahbaz Chaudhary" userId="fef21e47db54da50" providerId="LiveId" clId="{0A314D1D-CCC4-4710-95A4-19ACC5BA011A}" dt="2025-02-10T00:35:50.731" v="1558" actId="1076"/>
        <pc:sldMkLst>
          <pc:docMk/>
          <pc:sldMk cId="579753958" sldId="294"/>
        </pc:sldMkLst>
        <pc:spChg chg="mod">
          <ac:chgData name="Shahbaz Chaudhary" userId="fef21e47db54da50" providerId="LiveId" clId="{0A314D1D-CCC4-4710-95A4-19ACC5BA011A}" dt="2025-02-10T00:35:50.731" v="1558" actId="1076"/>
          <ac:spMkLst>
            <pc:docMk/>
            <pc:sldMk cId="579753958" sldId="294"/>
            <ac:spMk id="2" creationId="{0F624EA2-9A71-5ADB-C492-E060C1192EF4}"/>
          </ac:spMkLst>
        </pc:spChg>
      </pc:sldChg>
      <pc:sldChg chg="modSp mod">
        <pc:chgData name="Shahbaz Chaudhary" userId="fef21e47db54da50" providerId="LiveId" clId="{0A314D1D-CCC4-4710-95A4-19ACC5BA011A}" dt="2025-02-12T01:47:23.169" v="1565" actId="1076"/>
        <pc:sldMkLst>
          <pc:docMk/>
          <pc:sldMk cId="1152813254" sldId="296"/>
        </pc:sldMkLst>
        <pc:spChg chg="mod">
          <ac:chgData name="Shahbaz Chaudhary" userId="fef21e47db54da50" providerId="LiveId" clId="{0A314D1D-CCC4-4710-95A4-19ACC5BA011A}" dt="2025-02-12T01:47:23.169" v="1565" actId="1076"/>
          <ac:spMkLst>
            <pc:docMk/>
            <pc:sldMk cId="1152813254" sldId="296"/>
            <ac:spMk id="3" creationId="{C2FCFE72-1373-9A46-87BC-BD99E6CDA04D}"/>
          </ac:spMkLst>
        </pc:spChg>
      </pc:sldChg>
      <pc:sldChg chg="delSp modSp add del mod ord">
        <pc:chgData name="Shahbaz Chaudhary" userId="fef21e47db54da50" providerId="LiveId" clId="{0A314D1D-CCC4-4710-95A4-19ACC5BA011A}" dt="2025-02-04T00:39:51.487" v="105" actId="2696"/>
        <pc:sldMkLst>
          <pc:docMk/>
          <pc:sldMk cId="89969405" sldId="305"/>
        </pc:sldMkLst>
      </pc:sldChg>
      <pc:sldChg chg="modSp add mod">
        <pc:chgData name="Shahbaz Chaudhary" userId="fef21e47db54da50" providerId="LiveId" clId="{0A314D1D-CCC4-4710-95A4-19ACC5BA011A}" dt="2025-02-04T00:41:36.982" v="164" actId="13926"/>
        <pc:sldMkLst>
          <pc:docMk/>
          <pc:sldMk cId="3101542968" sldId="305"/>
        </pc:sldMkLst>
        <pc:spChg chg="mod">
          <ac:chgData name="Shahbaz Chaudhary" userId="fef21e47db54da50" providerId="LiveId" clId="{0A314D1D-CCC4-4710-95A4-19ACC5BA011A}" dt="2025-02-04T00:41:36.982" v="164" actId="13926"/>
          <ac:spMkLst>
            <pc:docMk/>
            <pc:sldMk cId="3101542968" sldId="305"/>
            <ac:spMk id="5" creationId="{C43711F3-0427-1647-05D0-4934C9001A43}"/>
          </ac:spMkLst>
        </pc:spChg>
      </pc:sldChg>
      <pc:sldChg chg="addSp modSp add mod">
        <pc:chgData name="Shahbaz Chaudhary" userId="fef21e47db54da50" providerId="LiveId" clId="{0A314D1D-CCC4-4710-95A4-19ACC5BA011A}" dt="2025-02-04T00:50:02.155" v="303" actId="1036"/>
        <pc:sldMkLst>
          <pc:docMk/>
          <pc:sldMk cId="2411888741" sldId="306"/>
        </pc:sldMkLst>
        <pc:spChg chg="mod">
          <ac:chgData name="Shahbaz Chaudhary" userId="fef21e47db54da50" providerId="LiveId" clId="{0A314D1D-CCC4-4710-95A4-19ACC5BA011A}" dt="2025-02-04T00:47:47.279" v="196" actId="207"/>
          <ac:spMkLst>
            <pc:docMk/>
            <pc:sldMk cId="2411888741" sldId="306"/>
            <ac:spMk id="2" creationId="{6840F011-FD89-3D92-2144-2073710FF928}"/>
          </ac:spMkLst>
        </pc:spChg>
        <pc:spChg chg="add mod">
          <ac:chgData name="Shahbaz Chaudhary" userId="fef21e47db54da50" providerId="LiveId" clId="{0A314D1D-CCC4-4710-95A4-19ACC5BA011A}" dt="2025-02-04T00:49:52.614" v="294" actId="14100"/>
          <ac:spMkLst>
            <pc:docMk/>
            <pc:sldMk cId="2411888741" sldId="306"/>
            <ac:spMk id="3" creationId="{57644323-ABA3-88D9-70A5-E8F193C757DF}"/>
          </ac:spMkLst>
        </pc:spChg>
        <pc:spChg chg="mod">
          <ac:chgData name="Shahbaz Chaudhary" userId="fef21e47db54da50" providerId="LiveId" clId="{0A314D1D-CCC4-4710-95A4-19ACC5BA011A}" dt="2025-02-04T00:47:47.279" v="196" actId="207"/>
          <ac:spMkLst>
            <pc:docMk/>
            <pc:sldMk cId="2411888741" sldId="306"/>
            <ac:spMk id="9" creationId="{B54712B9-2087-76B9-9669-124A751D3804}"/>
          </ac:spMkLst>
        </pc:spChg>
        <pc:picChg chg="mod">
          <ac:chgData name="Shahbaz Chaudhary" userId="fef21e47db54da50" providerId="LiveId" clId="{0A314D1D-CCC4-4710-95A4-19ACC5BA011A}" dt="2025-02-04T00:49:40.081" v="292" actId="29295"/>
          <ac:picMkLst>
            <pc:docMk/>
            <pc:sldMk cId="2411888741" sldId="306"/>
            <ac:picMk id="4" creationId="{90BE240E-8B73-9BFA-CD96-7F49D21AE950}"/>
          </ac:picMkLst>
        </pc:picChg>
        <pc:picChg chg="mod">
          <ac:chgData name="Shahbaz Chaudhary" userId="fef21e47db54da50" providerId="LiveId" clId="{0A314D1D-CCC4-4710-95A4-19ACC5BA011A}" dt="2025-02-04T00:49:40.081" v="292" actId="29295"/>
          <ac:picMkLst>
            <pc:docMk/>
            <pc:sldMk cId="2411888741" sldId="306"/>
            <ac:picMk id="6" creationId="{32028A05-B21B-95F6-7822-F62B491DCA52}"/>
          </ac:picMkLst>
        </pc:picChg>
        <pc:picChg chg="mod">
          <ac:chgData name="Shahbaz Chaudhary" userId="fef21e47db54da50" providerId="LiveId" clId="{0A314D1D-CCC4-4710-95A4-19ACC5BA011A}" dt="2025-02-04T00:50:02.155" v="303" actId="1036"/>
          <ac:picMkLst>
            <pc:docMk/>
            <pc:sldMk cId="2411888741" sldId="306"/>
            <ac:picMk id="7" creationId="{8BA776AA-17FA-9A6B-F33E-569DC27CB494}"/>
          </ac:picMkLst>
        </pc:picChg>
        <pc:picChg chg="mod">
          <ac:chgData name="Shahbaz Chaudhary" userId="fef21e47db54da50" providerId="LiveId" clId="{0A314D1D-CCC4-4710-95A4-19ACC5BA011A}" dt="2025-02-04T00:49:40.081" v="292" actId="29295"/>
          <ac:picMkLst>
            <pc:docMk/>
            <pc:sldMk cId="2411888741" sldId="306"/>
            <ac:picMk id="8" creationId="{F33E4AE7-17D4-44AD-E523-BC234C5DEB9A}"/>
          </ac:picMkLst>
        </pc:picChg>
      </pc:sldChg>
      <pc:sldChg chg="addSp delSp modSp add mod">
        <pc:chgData name="Shahbaz Chaudhary" userId="fef21e47db54da50" providerId="LiveId" clId="{0A314D1D-CCC4-4710-95A4-19ACC5BA011A}" dt="2025-02-04T01:20:23.649" v="801" actId="1076"/>
        <pc:sldMkLst>
          <pc:docMk/>
          <pc:sldMk cId="204133070" sldId="307"/>
        </pc:sldMkLst>
        <pc:spChg chg="mod">
          <ac:chgData name="Shahbaz Chaudhary" userId="fef21e47db54da50" providerId="LiveId" clId="{0A314D1D-CCC4-4710-95A4-19ACC5BA011A}" dt="2025-02-04T01:13:58.948" v="540" actId="20577"/>
          <ac:spMkLst>
            <pc:docMk/>
            <pc:sldMk cId="204133070" sldId="307"/>
            <ac:spMk id="2" creationId="{5475287B-B8C3-D01A-3432-85B0F25DDC9C}"/>
          </ac:spMkLst>
        </pc:spChg>
        <pc:spChg chg="add mod">
          <ac:chgData name="Shahbaz Chaudhary" userId="fef21e47db54da50" providerId="LiveId" clId="{0A314D1D-CCC4-4710-95A4-19ACC5BA011A}" dt="2025-02-04T01:17:06.022" v="565" actId="14100"/>
          <ac:spMkLst>
            <pc:docMk/>
            <pc:sldMk cId="204133070" sldId="307"/>
            <ac:spMk id="3" creationId="{B737666A-80F8-583A-501F-120A6E0F37CB}"/>
          </ac:spMkLst>
        </pc:spChg>
        <pc:spChg chg="add mod">
          <ac:chgData name="Shahbaz Chaudhary" userId="fef21e47db54da50" providerId="LiveId" clId="{0A314D1D-CCC4-4710-95A4-19ACC5BA011A}" dt="2025-02-04T01:20:23.649" v="801" actId="1076"/>
          <ac:spMkLst>
            <pc:docMk/>
            <pc:sldMk cId="204133070" sldId="307"/>
            <ac:spMk id="5" creationId="{B8080738-FE92-5FA7-1D6E-B1B29B2638AF}"/>
          </ac:spMkLst>
        </pc:spChg>
      </pc:sldChg>
      <pc:sldChg chg="modSp add mod">
        <pc:chgData name="Shahbaz Chaudhary" userId="fef21e47db54da50" providerId="LiveId" clId="{0A314D1D-CCC4-4710-95A4-19ACC5BA011A}" dt="2025-02-04T01:23:08.201" v="1251" actId="20577"/>
        <pc:sldMkLst>
          <pc:docMk/>
          <pc:sldMk cId="3421937884" sldId="308"/>
        </pc:sldMkLst>
        <pc:spChg chg="mod">
          <ac:chgData name="Shahbaz Chaudhary" userId="fef21e47db54da50" providerId="LiveId" clId="{0A314D1D-CCC4-4710-95A4-19ACC5BA011A}" dt="2025-02-04T01:23:08.201" v="1251" actId="20577"/>
          <ac:spMkLst>
            <pc:docMk/>
            <pc:sldMk cId="3421937884" sldId="308"/>
            <ac:spMk id="3" creationId="{89E0B7CF-97A3-2C7B-8677-59A28BEDA461}"/>
          </ac:spMkLst>
        </pc:spChg>
      </pc:sldChg>
      <pc:sldChg chg="addSp modSp add mod">
        <pc:chgData name="Shahbaz Chaudhary" userId="fef21e47db54da50" providerId="LiveId" clId="{0A314D1D-CCC4-4710-95A4-19ACC5BA011A}" dt="2025-02-04T01:27:42.540" v="1392" actId="14861"/>
        <pc:sldMkLst>
          <pc:docMk/>
          <pc:sldMk cId="2467793243" sldId="309"/>
        </pc:sldMkLst>
        <pc:spChg chg="mod">
          <ac:chgData name="Shahbaz Chaudhary" userId="fef21e47db54da50" providerId="LiveId" clId="{0A314D1D-CCC4-4710-95A4-19ACC5BA011A}" dt="2025-02-04T01:26:47.445" v="1364" actId="20577"/>
          <ac:spMkLst>
            <pc:docMk/>
            <pc:sldMk cId="2467793243" sldId="309"/>
            <ac:spMk id="3" creationId="{9CF4DA87-EA45-6287-F8E9-9F92AC26DF1A}"/>
          </ac:spMkLst>
        </pc:spChg>
        <pc:spChg chg="add mod">
          <ac:chgData name="Shahbaz Chaudhary" userId="fef21e47db54da50" providerId="LiveId" clId="{0A314D1D-CCC4-4710-95A4-19ACC5BA011A}" dt="2025-02-04T01:27:19.617" v="1373" actId="1076"/>
          <ac:spMkLst>
            <pc:docMk/>
            <pc:sldMk cId="2467793243" sldId="309"/>
            <ac:spMk id="6" creationId="{C4D99D9D-6EF9-A9E9-6B4E-BEAE2A47C2BB}"/>
          </ac:spMkLst>
        </pc:spChg>
        <pc:picChg chg="add mod">
          <ac:chgData name="Shahbaz Chaudhary" userId="fef21e47db54da50" providerId="LiveId" clId="{0A314D1D-CCC4-4710-95A4-19ACC5BA011A}" dt="2025-02-04T01:27:42.540" v="1392" actId="14861"/>
          <ac:picMkLst>
            <pc:docMk/>
            <pc:sldMk cId="2467793243" sldId="309"/>
            <ac:picMk id="1026" creationId="{9E561AED-3AD5-6865-140F-6A31309FA27D}"/>
          </ac:picMkLst>
        </pc:picChg>
      </pc:sldChg>
      <pc:sldChg chg="add">
        <pc:chgData name="Shahbaz Chaudhary" userId="fef21e47db54da50" providerId="LiveId" clId="{0A314D1D-CCC4-4710-95A4-19ACC5BA011A}" dt="2025-02-10T00:35:09.841" v="1510" actId="2890"/>
        <pc:sldMkLst>
          <pc:docMk/>
          <pc:sldMk cId="1835633954" sldId="31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3C2F-620C-5A4B-F786-F7F1016A6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3C3D1-8664-1B14-1FC2-CFDCB9CF9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5AE40-FBAC-1087-3344-3287A1448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C2B5D-0E91-EB40-648E-79614E37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FE669-8C19-81E7-F526-38B4EA02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6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A1C1-EBE6-EFC3-2194-6AF60410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1D1B9-6CCE-B508-F756-4206C8676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A44DD-63E9-7311-762A-B4C9BE57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E5CEA-90C6-F41F-1562-46F74547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3C73C-9157-77AB-8CE7-CFCE9F2F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93BB79-975C-805A-C1F0-7C7BB0CF5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8ACDD-37D3-A1D5-11E1-760D5AC03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A9520-0FB0-0B8B-8C3B-A91C8A9C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B72B5-309F-7225-9511-9E2E8A97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B96B6-8649-376C-6323-032F643B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1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974A-753A-FCC1-B3FC-37EECE8D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C56E0-8CA6-DF14-6DEB-DB50076CA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70CEE-A591-0B13-02E2-7A4A6326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EFFC6-746B-BAB7-7479-66B5EF94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D48C2-01BF-96F5-8D53-A270235C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5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7EBB-91D4-46B1-6B6E-D7956DD1C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07BAC-D170-72BF-4EA8-782E55722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7B801-BB7F-7CD2-DDCA-0015433A7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76D8B-58EF-15F0-2D18-8787273B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A02BC-9288-B67D-67A7-7003B056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9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0A3C-352F-99F8-C27A-D7EC8E50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4528B-3F9B-552C-9CC2-BC36635A4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AD134-3294-9E35-567E-EDB2ECE3F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99D2F-0362-D954-252F-89EB94746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7/7/25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CFAFE-F654-B694-A92B-FB078D2C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CE458-9489-B88B-FF74-1697FBD5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7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B45D-0A66-03DE-795A-38A4033EF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3C954-AEE2-4184-C4E1-9C2D8D989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72A83-90F3-0A1A-494B-2F6410FC6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A4E08B-BA0C-1813-C7F5-E28E22A43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BB121-4EB2-54BB-24E9-093FD58E8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EC0A9-5F0D-BBFC-64DB-2DA1A9110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7/7/25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B7D40-778B-5440-82C5-13A2F183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921F02-C122-9B94-5CAA-EE31CA70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5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5AFE-010E-C8AE-AF46-5C2694F7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7D026-6375-6731-56B9-2FF23BF4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7/7/25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FC150-74C9-BEB7-8CC8-3DB7A877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3116E-E488-0945-26EF-70D4A70F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8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E7D25F-678B-7A13-EA73-D7EC730B7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7/7/25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F912F-22CC-BE8B-8D37-F360B401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DD8F2-480B-31D7-27F0-44C21D63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8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48BE-0011-D557-597F-BBDF8BEA2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2DEF1-A7AF-20F8-B20C-44F602127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FCB9F-E46F-B549-033F-81E418A7B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92C5E-472D-6BE0-9758-646A45E0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7/7/25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06868-088E-43BE-BAB9-AC7C8C09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BB3A1-B3DF-7D03-AAF3-4E2BCAFD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7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321FD-A8F1-9D23-6FB9-E5CEEE23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FEBB78-3718-E2E9-4109-7C6641006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DF94B-B73D-AB1C-F7FC-69DA03B70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89942-8B44-B89D-16D9-D0EC8796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7/7/25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432DD-11E4-7440-CE25-101B9AC6D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EE28F-F941-B764-47A2-BBC746385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0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40031-09C2-CD83-2869-A01210DA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DA89E-D833-075A-7795-6C230DB2A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103A3-A4A6-4DB1-544A-E76C23FD6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2DAFE-CDAC-4B0E-AD8C-F5134B67DF4E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EDF16-EBEC-CEE9-AA4E-C85DD868D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CCAD0-FB00-DBAF-642D-9B8620620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1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sbin.com/?html,output" TargetMode="External"/><Relationship Id="rId2" Type="http://schemas.openxmlformats.org/officeDocument/2006/relationships/hyperlink" Target="https://jsfiddle.net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mewebsite.com/section_a/item_b" TargetMode="External"/><Relationship Id="rId2" Type="http://schemas.openxmlformats.org/officeDocument/2006/relationships/hyperlink" Target="http://somewebsite.com/section_a/item_b?param1=value&amp;param2=value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127.0.0.1:8080/.conda/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somewebsite.com/some_resource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on.org/json-en.html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B21C-E305-9AAC-4ACD-57980E2C5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web, under the hood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2230C-7C53-5997-5625-33073F142B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Shahbaz Chaudhary</a:t>
            </a:r>
          </a:p>
        </p:txBody>
      </p:sp>
    </p:spTree>
    <p:extLst>
      <p:ext uri="{BB962C8B-B14F-4D97-AF65-F5344CB8AC3E}">
        <p14:creationId xmlns:p14="http://schemas.microsoft.com/office/powerpoint/2010/main" val="2065441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EA72-A19C-2411-8716-CAA60471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is the official programming language of the web (and the only one*)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D4972-5659-C9A5-EED1-3F1AA0855849}"/>
              </a:ext>
            </a:extLst>
          </p:cNvPr>
          <p:cNvSpPr txBox="1"/>
          <p:nvPr/>
        </p:nvSpPr>
        <p:spPr>
          <a:xfrm>
            <a:off x="838200" y="6159639"/>
            <a:ext cx="5166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* Newer technologies such as WASM will allow more and more languages to be available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B7476B-8EFE-8C0E-2C58-2872FAD88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21487"/>
            <a:ext cx="8778073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//https://www.w3schools.com/jsref/event_onclick.asp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7474F"/>
              </a:solidFill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h3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onclick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myFunction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()"&gt;Click me to change my color.&lt;/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h3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7474F"/>
              </a:solidFill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script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myFunction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53929"/>
                </a:solidFill>
                <a:effectLst/>
                <a:latin typeface="Roboto Mono" panose="00000009000000000000" pitchFamily="49" charset="0"/>
              </a:rPr>
              <a:t>document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.getElementById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"demo"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style.color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"red"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script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865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023D-DF5C-DBBB-E2E6-CA26542D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convenient online tools to test http + </a:t>
            </a:r>
            <a:r>
              <a:rPr lang="en-US" dirty="0" err="1"/>
              <a:t>css</a:t>
            </a:r>
            <a:r>
              <a:rPr lang="en-US" dirty="0"/>
              <a:t> +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D293D-A9D5-C90E-79F7-89FC9189E4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https://jsfiddle.net/</a:t>
            </a:r>
            <a:endParaRPr lang="en-US" dirty="0"/>
          </a:p>
          <a:p>
            <a:r>
              <a:rPr lang="en-US" dirty="0">
                <a:hlinkClick r:id="rId3"/>
              </a:rPr>
              <a:t>https://jsbin.com/?html,output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49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EA72-A19C-2411-8716-CAA60471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pages can be dynamically generated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15E0BE9-FD70-5C4D-60E9-8A31E5B83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091" y="1816085"/>
            <a:ext cx="8285704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datetime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datetime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7474F"/>
              </a:solidFill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7474F"/>
              </a:solidFill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def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hello_world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7474F"/>
                </a:solidFill>
                <a:latin typeface="Roboto Mono" panose="00000009000000000000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f"&lt;p&gt;Current time:{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datetime.now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strftime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("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%H:%M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")}&lt;/p&gt;“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88E3C"/>
              </a:solidFill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if __name__ == '__main__’: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   print(</a:t>
            </a:r>
            <a:r>
              <a:rPr lang="en-US" altLang="en-US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hello_world</a:t>
            </a:r>
            <a:r>
              <a:rPr lang="en-US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())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E938C0D-D79F-40EA-5024-3DDBEA54C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091" y="5446744"/>
            <a:ext cx="313226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&gt;Current time: 2:11&lt;/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424DB-BB9E-41FD-F68F-2810F95A981F}"/>
              </a:ext>
            </a:extLst>
          </p:cNvPr>
          <p:cNvCxnSpPr>
            <a:cxnSpLocks/>
          </p:cNvCxnSpPr>
          <p:nvPr/>
        </p:nvCxnSpPr>
        <p:spPr>
          <a:xfrm>
            <a:off x="3114989" y="5160385"/>
            <a:ext cx="5948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C56092-9772-D88D-BD2A-B013E49664C4}"/>
              </a:ext>
            </a:extLst>
          </p:cNvPr>
          <p:cNvCxnSpPr>
            <a:cxnSpLocks/>
          </p:cNvCxnSpPr>
          <p:nvPr/>
        </p:nvCxnSpPr>
        <p:spPr>
          <a:xfrm>
            <a:off x="3114989" y="6056363"/>
            <a:ext cx="5948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BF40604-8F49-0044-8311-BC95EF84A5D0}"/>
              </a:ext>
            </a:extLst>
          </p:cNvPr>
          <p:cNvSpPr txBox="1"/>
          <p:nvPr/>
        </p:nvSpPr>
        <p:spPr>
          <a:xfrm>
            <a:off x="937849" y="238703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Python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AA738E-87A5-6D50-F54C-A82CAA722D63}"/>
              </a:ext>
            </a:extLst>
          </p:cNvPr>
          <p:cNvSpPr txBox="1"/>
          <p:nvPr/>
        </p:nvSpPr>
        <p:spPr>
          <a:xfrm>
            <a:off x="937849" y="5171764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Printed to console</a:t>
            </a:r>
          </a:p>
        </p:txBody>
      </p:sp>
    </p:spTree>
    <p:extLst>
      <p:ext uri="{BB962C8B-B14F-4D97-AF65-F5344CB8AC3E}">
        <p14:creationId xmlns:p14="http://schemas.microsoft.com/office/powerpoint/2010/main" val="1862233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A4359-904E-77E9-9DBA-5B239F386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184D-4F54-1298-EE58-6ABF1912A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pages can be dynamically generated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43711F3-0427-1647-05D0-4934C9001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091" y="1816085"/>
            <a:ext cx="8285704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datetime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datetime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highlight>
                  <a:srgbClr val="FFFF00"/>
                </a:highlight>
                <a:latin typeface="Roboto Mono" panose="00000009000000000000" pitchFamily="49" charset="0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highlight>
                  <a:srgbClr val="FFFF00"/>
                </a:highlight>
                <a:latin typeface="Roboto Mono" panose="00000009000000000000" pitchFamily="49" charset="0"/>
              </a:rPr>
              <a:t> flask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highlight>
                  <a:srgbClr val="FFFF00"/>
                </a:highlight>
                <a:latin typeface="Roboto Mono" panose="00000009000000000000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highlight>
                  <a:srgbClr val="FFFF00"/>
                </a:highlight>
                <a:latin typeface="Roboto Mono" panose="00000009000000000000" pitchFamily="49" charset="0"/>
              </a:rPr>
              <a:t> Flask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7474F"/>
              </a:solidFill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highlight>
                  <a:srgbClr val="FFFF00"/>
                </a:highlight>
                <a:latin typeface="Roboto Mono" panose="00000009000000000000" pitchFamily="49" charset="0"/>
              </a:rPr>
              <a:t>app = Flask(__name__)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7474F"/>
              </a:solidFill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highlight>
                  <a:srgbClr val="FFFF00"/>
                </a:highlight>
                <a:latin typeface="Roboto Mono" panose="00000009000000000000" pitchFamily="49" charset="0"/>
              </a:rPr>
              <a:t>@app.route(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highlight>
                  <a:srgbClr val="FFFF00"/>
                </a:highlight>
                <a:latin typeface="Roboto Mono" panose="00000009000000000000" pitchFamily="49" charset="0"/>
              </a:rPr>
              <a:t>"/"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highlight>
                  <a:srgbClr val="FFFF00"/>
                </a:highlight>
                <a:latin typeface="Roboto Mono" panose="00000009000000000000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def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hello_world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7474F"/>
                </a:solidFill>
                <a:latin typeface="Roboto Mono" panose="00000009000000000000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f"&lt;p&gt;Current time:{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datetime.now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strftime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("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%H:%M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")}&lt;/p&gt;“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88E3C"/>
              </a:solidFill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040C01F-5483-592D-70B9-81B7C9350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091" y="4376038"/>
            <a:ext cx="313226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&gt;Current time: 2:11&lt;/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081663-77B0-08C8-52F1-D7CE3CB0CCB8}"/>
              </a:ext>
            </a:extLst>
          </p:cNvPr>
          <p:cNvCxnSpPr>
            <a:cxnSpLocks/>
          </p:cNvCxnSpPr>
          <p:nvPr/>
        </p:nvCxnSpPr>
        <p:spPr>
          <a:xfrm>
            <a:off x="3114989" y="4089679"/>
            <a:ext cx="5948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6C3F41-C0E1-9D07-35FB-C8DDDC58D622}"/>
              </a:ext>
            </a:extLst>
          </p:cNvPr>
          <p:cNvCxnSpPr>
            <a:cxnSpLocks/>
          </p:cNvCxnSpPr>
          <p:nvPr/>
        </p:nvCxnSpPr>
        <p:spPr>
          <a:xfrm>
            <a:off x="3114989" y="4985657"/>
            <a:ext cx="5948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0766D8-5097-DAF6-6304-7A88C7BBF3D2}"/>
              </a:ext>
            </a:extLst>
          </p:cNvPr>
          <p:cNvSpPr txBox="1"/>
          <p:nvPr/>
        </p:nvSpPr>
        <p:spPr>
          <a:xfrm>
            <a:off x="3242019" y="5634056"/>
            <a:ext cx="13388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Current time: 2:11</a:t>
            </a:r>
          </a:p>
        </p:txBody>
      </p:sp>
      <p:pic>
        <p:nvPicPr>
          <p:cNvPr id="12" name="Graphic 11" descr="Browser window outline">
            <a:extLst>
              <a:ext uri="{FF2B5EF4-FFF2-40B4-BE49-F238E27FC236}">
                <a16:creationId xmlns:a16="http://schemas.microsoft.com/office/drawing/2014/main" id="{47D06733-741C-7177-FBEF-3DCB2B564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0039" y="4935369"/>
            <a:ext cx="1823557" cy="18235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FAFB49-16CF-4773-670D-506B9670E46B}"/>
              </a:ext>
            </a:extLst>
          </p:cNvPr>
          <p:cNvSpPr txBox="1"/>
          <p:nvPr/>
        </p:nvSpPr>
        <p:spPr>
          <a:xfrm>
            <a:off x="937849" y="2387031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Python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(server side)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566A32-9CEF-95CF-2E10-2CD2A16E9C39}"/>
              </a:ext>
            </a:extLst>
          </p:cNvPr>
          <p:cNvSpPr txBox="1"/>
          <p:nvPr/>
        </p:nvSpPr>
        <p:spPr>
          <a:xfrm>
            <a:off x="937849" y="4101058"/>
            <a:ext cx="1989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Generated HTML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(server side)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5A3FC8-8035-6AF4-0AF0-847E466AEA4B}"/>
              </a:ext>
            </a:extLst>
          </p:cNvPr>
          <p:cNvSpPr txBox="1"/>
          <p:nvPr/>
        </p:nvSpPr>
        <p:spPr>
          <a:xfrm>
            <a:off x="929623" y="5541722"/>
            <a:ext cx="155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Browser view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(client side)</a:t>
            </a:r>
          </a:p>
        </p:txBody>
      </p:sp>
    </p:spTree>
    <p:extLst>
      <p:ext uri="{BB962C8B-B14F-4D97-AF65-F5344CB8AC3E}">
        <p14:creationId xmlns:p14="http://schemas.microsoft.com/office/powerpoint/2010/main" val="3101542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5DD5-8FFB-3F3B-12F8-60EAC813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/>
              <a:t>URLs contain </a:t>
            </a:r>
            <a:r>
              <a:rPr lang="en-US" dirty="0"/>
              <a:t>lots of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52DCC-B665-C393-88F9-A39357645D4F}"/>
              </a:ext>
            </a:extLst>
          </p:cNvPr>
          <p:cNvSpPr txBox="1"/>
          <p:nvPr/>
        </p:nvSpPr>
        <p:spPr>
          <a:xfrm>
            <a:off x="1617784" y="2110153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http://somewebsite.com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FAC8491-49A4-A2C7-09DB-B17A727CA3C3}"/>
              </a:ext>
            </a:extLst>
          </p:cNvPr>
          <p:cNvSpPr/>
          <p:nvPr/>
        </p:nvSpPr>
        <p:spPr>
          <a:xfrm>
            <a:off x="1868993" y="1768510"/>
            <a:ext cx="190919" cy="2813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26652-52F9-767C-A331-5409B524D164}"/>
              </a:ext>
            </a:extLst>
          </p:cNvPr>
          <p:cNvSpPr txBox="1"/>
          <p:nvPr/>
        </p:nvSpPr>
        <p:spPr>
          <a:xfrm>
            <a:off x="1115582" y="1461366"/>
            <a:ext cx="1888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protocol (</a:t>
            </a:r>
            <a:r>
              <a:rPr lang="en-US" sz="1200" dirty="0">
                <a:latin typeface="Consolas" panose="020B0609020204030204" pitchFamily="49" charset="0"/>
              </a:rPr>
              <a:t>http</a:t>
            </a:r>
            <a:r>
              <a:rPr lang="en-US" sz="1200" dirty="0">
                <a:latin typeface="Georgia" panose="02040502050405020303" pitchFamily="18" charset="0"/>
              </a:rPr>
              <a:t> or </a:t>
            </a:r>
            <a:r>
              <a:rPr lang="en-US" sz="1200" dirty="0">
                <a:latin typeface="Consolas" panose="020B0609020204030204" pitchFamily="49" charset="0"/>
              </a:rPr>
              <a:t>http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latin typeface="Georgia" panose="02040502050405020303" pitchFamily="18" charset="0"/>
              </a:rPr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373642-1B3E-78FC-AE11-587555F02EAE}"/>
              </a:ext>
            </a:extLst>
          </p:cNvPr>
          <p:cNvCxnSpPr/>
          <p:nvPr/>
        </p:nvCxnSpPr>
        <p:spPr>
          <a:xfrm>
            <a:off x="1738365" y="2110153"/>
            <a:ext cx="522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Down 7">
            <a:extLst>
              <a:ext uri="{FF2B5EF4-FFF2-40B4-BE49-F238E27FC236}">
                <a16:creationId xmlns:a16="http://schemas.microsoft.com/office/drawing/2014/main" id="{7BFD18F7-BD46-83B2-58D2-CA18D590522E}"/>
              </a:ext>
            </a:extLst>
          </p:cNvPr>
          <p:cNvSpPr/>
          <p:nvPr/>
        </p:nvSpPr>
        <p:spPr>
          <a:xfrm rot="10800000">
            <a:off x="3103126" y="2617596"/>
            <a:ext cx="190919" cy="2813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D3182F-FF5D-6DAF-5599-B94B0298958D}"/>
              </a:ext>
            </a:extLst>
          </p:cNvPr>
          <p:cNvSpPr txBox="1"/>
          <p:nvPr/>
        </p:nvSpPr>
        <p:spPr>
          <a:xfrm>
            <a:off x="2698287" y="2898950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site address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5A8CFF-EBFA-3F39-3BED-2213F490E8EF}"/>
              </a:ext>
            </a:extLst>
          </p:cNvPr>
          <p:cNvCxnSpPr>
            <a:cxnSpLocks/>
          </p:cNvCxnSpPr>
          <p:nvPr/>
        </p:nvCxnSpPr>
        <p:spPr>
          <a:xfrm>
            <a:off x="2594149" y="2463522"/>
            <a:ext cx="1897464" cy="15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8C62D-6057-9526-DCEE-22CCA4FF730D}"/>
              </a:ext>
            </a:extLst>
          </p:cNvPr>
          <p:cNvSpPr txBox="1"/>
          <p:nvPr/>
        </p:nvSpPr>
        <p:spPr>
          <a:xfrm>
            <a:off x="1617782" y="3967203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http://somewebsite.com/section_a/item_c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3F76CD-A328-6C83-7E05-A79D09DDE47F}"/>
              </a:ext>
            </a:extLst>
          </p:cNvPr>
          <p:cNvCxnSpPr>
            <a:cxnSpLocks/>
          </p:cNvCxnSpPr>
          <p:nvPr/>
        </p:nvCxnSpPr>
        <p:spPr>
          <a:xfrm>
            <a:off x="4655733" y="3960505"/>
            <a:ext cx="1897464" cy="15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88800C4-FFF7-6FE3-1C7A-2B22A3BA392A}"/>
              </a:ext>
            </a:extLst>
          </p:cNvPr>
          <p:cNvSpPr txBox="1"/>
          <p:nvPr/>
        </p:nvSpPr>
        <p:spPr>
          <a:xfrm>
            <a:off x="5387805" y="3289946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route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1CE88E90-744B-C7F3-FBC4-6C5C26E120E7}"/>
              </a:ext>
            </a:extLst>
          </p:cNvPr>
          <p:cNvSpPr/>
          <p:nvPr/>
        </p:nvSpPr>
        <p:spPr>
          <a:xfrm>
            <a:off x="5558416" y="3617188"/>
            <a:ext cx="190919" cy="2813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A0A733-0E56-5648-5131-21B10E110398}"/>
              </a:ext>
            </a:extLst>
          </p:cNvPr>
          <p:cNvSpPr txBox="1"/>
          <p:nvPr/>
        </p:nvSpPr>
        <p:spPr>
          <a:xfrm>
            <a:off x="1617782" y="5578411"/>
            <a:ext cx="841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http://somewebsite.com/section_a/item_c?param_a=val1&amp;param_b=val2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A5047E-74C7-135B-5E67-469EFA1B0CA0}"/>
              </a:ext>
            </a:extLst>
          </p:cNvPr>
          <p:cNvCxnSpPr>
            <a:cxnSpLocks/>
          </p:cNvCxnSpPr>
          <p:nvPr/>
        </p:nvCxnSpPr>
        <p:spPr>
          <a:xfrm>
            <a:off x="6817804" y="5559862"/>
            <a:ext cx="3039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10AF41F-F5B0-2B2B-9C2C-F6B04E259790}"/>
              </a:ext>
            </a:extLst>
          </p:cNvPr>
          <p:cNvSpPr txBox="1"/>
          <p:nvPr/>
        </p:nvSpPr>
        <p:spPr>
          <a:xfrm>
            <a:off x="7272261" y="4889303"/>
            <a:ext cx="2130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parameter names and values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F66AAB81-ADB3-AF0F-FD93-3E574D77E90F}"/>
              </a:ext>
            </a:extLst>
          </p:cNvPr>
          <p:cNvSpPr/>
          <p:nvPr/>
        </p:nvSpPr>
        <p:spPr>
          <a:xfrm>
            <a:off x="8242158" y="5222405"/>
            <a:ext cx="190919" cy="2813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77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8B8C-43D0-DD19-629F-314BFF05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keyboard 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3F9F3-AAF3-F229-2022-ADF431FF7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57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B64E-B852-02ED-61BE-6E9AD9C7D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your own web server</a:t>
            </a:r>
            <a:br>
              <a:rPr lang="en-US" dirty="0"/>
            </a:br>
            <a:r>
              <a:rPr lang="en-US" sz="3600" dirty="0"/>
              <a:t>python –m </a:t>
            </a:r>
            <a:r>
              <a:rPr lang="en-US" sz="3600" dirty="0" err="1"/>
              <a:t>http.server</a:t>
            </a:r>
            <a:r>
              <a:rPr lang="en-US" sz="3600" dirty="0"/>
              <a:t> 8080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04796-6A0B-3712-76AD-A160A4252751}"/>
              </a:ext>
            </a:extLst>
          </p:cNvPr>
          <p:cNvSpPr txBox="1"/>
          <p:nvPr/>
        </p:nvSpPr>
        <p:spPr>
          <a:xfrm>
            <a:off x="838201" y="2190541"/>
            <a:ext cx="48395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What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url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can you type in your browser to view your local “web site?”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Get the assigned IP using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ipconfig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or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ifconfig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Visit that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url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in the browser (remember to add the port)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0FDB92-346C-7E56-E009-339CEAE2EB74}"/>
              </a:ext>
            </a:extLst>
          </p:cNvPr>
          <p:cNvSpPr txBox="1"/>
          <p:nvPr/>
        </p:nvSpPr>
        <p:spPr>
          <a:xfrm>
            <a:off x="5925879" y="2123467"/>
            <a:ext cx="60324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   Connection-specific DNS Suffix  . : hsd1.in.comcast.net.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IPv6 Address. . . . . . . . . . . : 2601:801:200:7ec0::2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IPv6 Address. . . . . . . . . . . : 2601:801:200:7ec0:39d9:a7b9:d3e6:3fd4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Temporary IPv6 Address. . . . . . : 2601:801:200:7ec0:6519:3a44:524c:2e25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Link-local IPv6 Address . . . . . : fe80::26e4:8d4e:e3d7:69c%21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IPv4 Address. . . . . . . . . . . : 192.168.0.4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Subnet Mask . . . . . . . . . . . : 255.255.255.0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Default Gateway . . . . . . . . . : 192.168.0.1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7625B9-1380-46F8-5A72-0A988627A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577" y="4137355"/>
            <a:ext cx="5415590" cy="21571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4769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3E76-359F-A9BF-8D83-D80E0516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use special names: 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127.0.0.1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localhost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24D316-97A5-421B-F20F-E6B19A6DD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2033"/>
            <a:ext cx="5154436" cy="2514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735482-341F-2874-D5AA-015055006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078" y="2472033"/>
            <a:ext cx="4802536" cy="28024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4064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12579-A6D5-1EBE-7B7F-0943901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the server logs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D87CB-C6C3-5F15-79EA-A155B3924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676" y="3114197"/>
            <a:ext cx="4182059" cy="16290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572113-5F44-34E4-2B5D-3D295C824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653" y="4889722"/>
            <a:ext cx="8620046" cy="15205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FABA60-AAC9-1F45-B09D-F0DAFDA26C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873"/>
          <a:stretch/>
        </p:blipFill>
        <p:spPr>
          <a:xfrm>
            <a:off x="7033781" y="1101153"/>
            <a:ext cx="4105848" cy="1734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7D61F6-9F15-6417-0B86-FA24165FDC2F}"/>
              </a:ext>
            </a:extLst>
          </p:cNvPr>
          <p:cNvSpPr txBox="1"/>
          <p:nvPr/>
        </p:nvSpPr>
        <p:spPr>
          <a:xfrm>
            <a:off x="838200" y="1968278"/>
            <a:ext cx="54226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Each time the browser asks for more information, the server displays the log for it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server prints the </a:t>
            </a:r>
          </a:p>
          <a:p>
            <a:r>
              <a:rPr lang="en-US" sz="1600" dirty="0">
                <a:latin typeface="Georgia" panose="02040502050405020303" pitchFamily="18" charset="0"/>
              </a:rPr>
              <a:t>- IP address (of the client)</a:t>
            </a:r>
          </a:p>
          <a:p>
            <a:r>
              <a:rPr lang="en-US" sz="1600" dirty="0">
                <a:latin typeface="Georgia" panose="02040502050405020303" pitchFamily="18" charset="0"/>
              </a:rPr>
              <a:t>- the date and time</a:t>
            </a:r>
          </a:p>
          <a:p>
            <a:r>
              <a:rPr lang="en-US" sz="1600" dirty="0">
                <a:latin typeface="Georgia" panose="02040502050405020303" pitchFamily="18" charset="0"/>
              </a:rPr>
              <a:t>- “GET”</a:t>
            </a:r>
          </a:p>
          <a:p>
            <a:r>
              <a:rPr lang="en-US" sz="1600" dirty="0">
                <a:latin typeface="Georgia" panose="02040502050405020303" pitchFamily="18" charset="0"/>
              </a:rPr>
              <a:t>- the route</a:t>
            </a:r>
          </a:p>
          <a:p>
            <a:r>
              <a:rPr lang="en-US" sz="1600" dirty="0">
                <a:latin typeface="Georgia" panose="02040502050405020303" pitchFamily="18" charset="0"/>
              </a:rPr>
              <a:t>- “HTTP/1.1”</a:t>
            </a:r>
          </a:p>
          <a:p>
            <a:r>
              <a:rPr lang="en-US" sz="1600" dirty="0">
                <a:latin typeface="Georgia" panose="02040502050405020303" pitchFamily="18" charset="0"/>
              </a:rPr>
              <a:t>- 200</a:t>
            </a:r>
          </a:p>
        </p:txBody>
      </p:sp>
    </p:spTree>
    <p:extLst>
      <p:ext uri="{BB962C8B-B14F-4D97-AF65-F5344CB8AC3E}">
        <p14:creationId xmlns:p14="http://schemas.microsoft.com/office/powerpoint/2010/main" val="785117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9E115-ADD7-E713-A692-938A2AFDF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0F011-FD89-3D92-2144-2073710F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Look at the server logs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E240E-8B73-9BFA-CD96-7F49D21AE9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6995676" y="3114197"/>
            <a:ext cx="4182059" cy="16290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028A05-B21B-95F6-7822-F62B491DCA5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2685653" y="4889722"/>
            <a:ext cx="8620046" cy="15205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3E4AE7-17D4-44AD-E523-BC234C5DEB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2000"/>
          </a:blip>
          <a:srcRect b="16873"/>
          <a:stretch/>
        </p:blipFill>
        <p:spPr>
          <a:xfrm>
            <a:off x="7033781" y="1101153"/>
            <a:ext cx="4105848" cy="1734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4712B9-2087-76B9-9669-124A751D3804}"/>
              </a:ext>
            </a:extLst>
          </p:cNvPr>
          <p:cNvSpPr txBox="1"/>
          <p:nvPr/>
        </p:nvSpPr>
        <p:spPr>
          <a:xfrm>
            <a:off x="838200" y="1968278"/>
            <a:ext cx="54226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Each time the browser asks for more information, the server displays the log for it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The server prints the 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- IP address (of the client)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- the date and time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- “GET”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- the route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- “HTTP/1.1”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- 200</a:t>
            </a:r>
          </a:p>
        </p:txBody>
      </p:sp>
      <p:pic>
        <p:nvPicPr>
          <p:cNvPr id="7" name="Graphic 6" descr="Devil face outline with solid fill">
            <a:extLst>
              <a:ext uri="{FF2B5EF4-FFF2-40B4-BE49-F238E27FC236}">
                <a16:creationId xmlns:a16="http://schemas.microsoft.com/office/drawing/2014/main" id="{8BA776AA-17FA-9A6B-F33E-569DC27CB4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3551" y="2689979"/>
            <a:ext cx="489535" cy="4895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644323-ABA3-88D9-70A5-E8F193C757DF}"/>
              </a:ext>
            </a:extLst>
          </p:cNvPr>
          <p:cNvSpPr txBox="1"/>
          <p:nvPr/>
        </p:nvSpPr>
        <p:spPr>
          <a:xfrm>
            <a:off x="536082" y="2617526"/>
            <a:ext cx="11099191" cy="584775"/>
          </a:xfrm>
          <a:prstGeom prst="rect">
            <a:avLst/>
          </a:prstGeom>
          <a:solidFill>
            <a:srgbClr val="FFC000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        What happens if you try http://localhost:8080/blahblahblah</a:t>
            </a:r>
          </a:p>
        </p:txBody>
      </p:sp>
    </p:spTree>
    <p:extLst>
      <p:ext uri="{BB962C8B-B14F-4D97-AF65-F5344CB8AC3E}">
        <p14:creationId xmlns:p14="http://schemas.microsoft.com/office/powerpoint/2010/main" val="241188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F65C-98BD-3449-E779-2EF2A4A0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73188" cy="5578475"/>
          </a:xfrm>
        </p:spPr>
        <p:txBody>
          <a:bodyPr/>
          <a:lstStyle/>
          <a:p>
            <a:r>
              <a:rPr lang="en-US" dirty="0"/>
              <a:t>What happens when you visit a website?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B9F830-47A8-CF57-D0E9-B93320B11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753" y="585842"/>
            <a:ext cx="7965140" cy="59070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6108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0692-603C-3B0D-655F-D290D249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FECA2-15FC-E559-5B64-64229DF3C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51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413AA-F97F-B619-BC65-A769FCDE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log 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14DA8-46D4-0244-6084-04DE314FEE44}"/>
              </a:ext>
            </a:extLst>
          </p:cNvPr>
          <p:cNvSpPr txBox="1"/>
          <p:nvPr/>
        </p:nvSpPr>
        <p:spPr>
          <a:xfrm>
            <a:off x="1577164" y="1690688"/>
            <a:ext cx="92999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::ffff:127.0.0.1 - - [17/Jan/2024 15:25:43] "GET / HTTP/1.1" 200 -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::ffff:127.0.0.1 - - [17/Jan/2024 15:27:24] "GET /.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conda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 HTTP/1.1" 200 -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::ffff:127.0.0.1 - - [17/Jan/2024 15:27:29] 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/.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conda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/environments.txt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HTTP/1.1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200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C6B70-2D6A-DF39-6CA5-CF8DDB777A15}"/>
              </a:ext>
            </a:extLst>
          </p:cNvPr>
          <p:cNvSpPr txBox="1"/>
          <p:nvPr/>
        </p:nvSpPr>
        <p:spPr>
          <a:xfrm>
            <a:off x="601625" y="2650039"/>
            <a:ext cx="109887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GET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HTTP protocol defines some methods, such as GET, POST, PUT, DELETE. GET translates to “read a resources at the given route”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conda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/environments.txt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This is the route and the resource requested by the browser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HTTP/1.1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HTTP protocol version specifics generally are negotiated by the browser and the server and are of little concern to developers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200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Each request from the browser results in a response from the server, along with a response code. 200 means everything is ok. Do you know the code for a resource which isn’t found? 404!</a:t>
            </a:r>
          </a:p>
        </p:txBody>
      </p:sp>
    </p:spTree>
    <p:extLst>
      <p:ext uri="{BB962C8B-B14F-4D97-AF65-F5344CB8AC3E}">
        <p14:creationId xmlns:p14="http://schemas.microsoft.com/office/powerpoint/2010/main" val="3729473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DFBD-5BFB-D1E0-6196-2473F27B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exchanged between your browser and the server?</a:t>
            </a:r>
          </a:p>
        </p:txBody>
      </p:sp>
      <p:pic>
        <p:nvPicPr>
          <p:cNvPr id="11" name="Graphic 10" descr="Server with solid fill">
            <a:extLst>
              <a:ext uri="{FF2B5EF4-FFF2-40B4-BE49-F238E27FC236}">
                <a16:creationId xmlns:a16="http://schemas.microsoft.com/office/drawing/2014/main" id="{4B2A82F1-0D3D-872E-A5A0-97FE800C9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0301" y="2716098"/>
            <a:ext cx="2173514" cy="2173514"/>
          </a:xfrm>
          <a:prstGeom prst="rect">
            <a:avLst/>
          </a:prstGeom>
        </p:spPr>
      </p:pic>
      <p:pic>
        <p:nvPicPr>
          <p:cNvPr id="12" name="Graphic 11" descr="Laptop with solid fill">
            <a:extLst>
              <a:ext uri="{FF2B5EF4-FFF2-40B4-BE49-F238E27FC236}">
                <a16:creationId xmlns:a16="http://schemas.microsoft.com/office/drawing/2014/main" id="{3E67E79D-AC8D-A8C0-D0A6-217437CB9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7649" y="3345655"/>
            <a:ext cx="914400" cy="9144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DD9F4A-EB86-B542-46A0-1096119D12C4}"/>
              </a:ext>
            </a:extLst>
          </p:cNvPr>
          <p:cNvCxnSpPr/>
          <p:nvPr/>
        </p:nvCxnSpPr>
        <p:spPr>
          <a:xfrm>
            <a:off x="2828260" y="1988288"/>
            <a:ext cx="0" cy="4316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0C5BEE-F8ED-86ED-B561-7AA5833AB766}"/>
              </a:ext>
            </a:extLst>
          </p:cNvPr>
          <p:cNvCxnSpPr/>
          <p:nvPr/>
        </p:nvCxnSpPr>
        <p:spPr>
          <a:xfrm>
            <a:off x="8711608" y="1988288"/>
            <a:ext cx="0" cy="431681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0896F4-8DF1-7198-9357-8CC85155E8F8}"/>
              </a:ext>
            </a:extLst>
          </p:cNvPr>
          <p:cNvCxnSpPr/>
          <p:nvPr/>
        </p:nvCxnSpPr>
        <p:spPr>
          <a:xfrm>
            <a:off x="3115340" y="2371060"/>
            <a:ext cx="5295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0320E88-2663-777C-546A-0E44B51E125B}"/>
              </a:ext>
            </a:extLst>
          </p:cNvPr>
          <p:cNvSpPr txBox="1"/>
          <p:nvPr/>
        </p:nvSpPr>
        <p:spPr>
          <a:xfrm>
            <a:off x="3129516" y="2094061"/>
            <a:ext cx="3857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Open a network connection (provides IP to the server)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DD4C8F-090B-F68B-C3EA-F4535FFC57F9}"/>
              </a:ext>
            </a:extLst>
          </p:cNvPr>
          <p:cNvCxnSpPr/>
          <p:nvPr/>
        </p:nvCxnSpPr>
        <p:spPr>
          <a:xfrm>
            <a:off x="3129516" y="3395331"/>
            <a:ext cx="5295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F2BBE25-9BFD-3037-A707-EF0C6773FE65}"/>
              </a:ext>
            </a:extLst>
          </p:cNvPr>
          <p:cNvSpPr txBox="1"/>
          <p:nvPr/>
        </p:nvSpPr>
        <p:spPr>
          <a:xfrm>
            <a:off x="3143692" y="3084721"/>
            <a:ext cx="2222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HTTP GET request for a route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D1C45F-6CAA-59F0-061E-EB5478E2B82A}"/>
              </a:ext>
            </a:extLst>
          </p:cNvPr>
          <p:cNvCxnSpPr>
            <a:cxnSpLocks/>
          </p:cNvCxnSpPr>
          <p:nvPr/>
        </p:nvCxnSpPr>
        <p:spPr>
          <a:xfrm flipH="1">
            <a:off x="3143692" y="4260055"/>
            <a:ext cx="5266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4348C0-9306-76C5-754D-8442B0E57BB9}"/>
              </a:ext>
            </a:extLst>
          </p:cNvPr>
          <p:cNvSpPr txBox="1"/>
          <p:nvPr/>
        </p:nvSpPr>
        <p:spPr>
          <a:xfrm>
            <a:off x="6489525" y="3937204"/>
            <a:ext cx="1736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HTTP response header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D5472D-9E76-312D-5DD4-DBCD271D83D6}"/>
              </a:ext>
            </a:extLst>
          </p:cNvPr>
          <p:cNvCxnSpPr>
            <a:cxnSpLocks/>
          </p:cNvCxnSpPr>
          <p:nvPr/>
        </p:nvCxnSpPr>
        <p:spPr>
          <a:xfrm flipH="1">
            <a:off x="3115340" y="5082306"/>
            <a:ext cx="52666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305EDC1-592A-F956-3CD8-B3AD12B91466}"/>
              </a:ext>
            </a:extLst>
          </p:cNvPr>
          <p:cNvSpPr txBox="1"/>
          <p:nvPr/>
        </p:nvSpPr>
        <p:spPr>
          <a:xfrm>
            <a:off x="6489524" y="4759454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HTTP response content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6ED6B4-7168-3CBC-058C-3B6D0CB09EE3}"/>
              </a:ext>
            </a:extLst>
          </p:cNvPr>
          <p:cNvSpPr txBox="1"/>
          <p:nvPr/>
        </p:nvSpPr>
        <p:spPr>
          <a:xfrm>
            <a:off x="1211189" y="3091501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Browser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734F3E-4A73-0598-E27F-5A0C31FCBCBD}"/>
              </a:ext>
            </a:extLst>
          </p:cNvPr>
          <p:cNvSpPr txBox="1"/>
          <p:nvPr/>
        </p:nvSpPr>
        <p:spPr>
          <a:xfrm>
            <a:off x="9786716" y="2577598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Server</a:t>
            </a:r>
          </a:p>
        </p:txBody>
      </p:sp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1988E3C7-E0AC-2E2F-5603-95A7004F3F02}"/>
              </a:ext>
            </a:extLst>
          </p:cNvPr>
          <p:cNvSpPr/>
          <p:nvPr/>
        </p:nvSpPr>
        <p:spPr>
          <a:xfrm>
            <a:off x="2396206" y="3091501"/>
            <a:ext cx="334618" cy="2334806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109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DFBD-5BFB-D1E0-6196-2473F27B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exchanged between your browser and the server?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CAD5F-0C84-43BC-4BE7-28433C1AA5EC}"/>
              </a:ext>
            </a:extLst>
          </p:cNvPr>
          <p:cNvSpPr txBox="1"/>
          <p:nvPr/>
        </p:nvSpPr>
        <p:spPr>
          <a:xfrm>
            <a:off x="838200" y="2440815"/>
            <a:ext cx="5817781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GET /.</a:t>
            </a:r>
            <a:r>
              <a:rPr lang="en-US" sz="1100" b="1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1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 HTTP/1.1</a:t>
            </a:r>
            <a:endParaRPr lang="en-US" sz="11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text/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html,application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xhtml+xml,application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xml;q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=0.9,image/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avif,image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webp,image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apng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,*/*;q=0.8,application/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signed-exchange;v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=b3;q=0.7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Accept-Encoding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gzip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, deflate, 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br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Accept-Language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en-US,en;q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=0.9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Cache-Control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max-age=0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keep-alive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1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127.0.0.1:8080</a:t>
            </a:r>
            <a:endParaRPr lang="en-US" sz="11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1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Referer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1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http://127.0.0.1:8080/</a:t>
            </a:r>
            <a:endParaRPr lang="en-US" sz="11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document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Sec-Fetch-Mode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navigate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Sec-Fetch-Site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same-origin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Sec-Fetch-User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?</a:t>
            </a:r>
            <a:r>
              <a:rPr lang="en-US" sz="11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Upgrade-Insecure-Requests</a:t>
            </a:r>
            <a:r>
              <a:rPr lang="en-US" sz="1100" b="0" dirty="0">
                <a:solidFill>
                  <a:srgbClr val="FF530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User-Agent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1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Mozilla/5.0 (Windows NT 10.0; Win64; x64) </a:t>
            </a:r>
            <a:r>
              <a:rPr lang="en-US" sz="1100" b="1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AppleWebKit</a:t>
            </a:r>
            <a:r>
              <a:rPr lang="en-US" sz="11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/537.36 (KHTML, like Gecko) Chrome/120.0.0.0 Safari/537.36</a:t>
            </a:r>
            <a:endParaRPr lang="en-US" sz="11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ua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Not_A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Brand";v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="8", "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Chromium";v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="120", "Google 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Chrome";v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="120"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ua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-mobile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?</a:t>
            </a:r>
            <a:r>
              <a:rPr lang="en-US" sz="11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ua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-platform</a:t>
            </a:r>
            <a:r>
              <a:rPr lang="en-US" sz="1100" b="0" dirty="0">
                <a:solidFill>
                  <a:srgbClr val="FF530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"Windows"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B2B144-61D5-31AF-75FB-88D0EBDDE8CB}"/>
              </a:ext>
            </a:extLst>
          </p:cNvPr>
          <p:cNvSpPr txBox="1"/>
          <p:nvPr/>
        </p:nvSpPr>
        <p:spPr>
          <a:xfrm>
            <a:off x="7106093" y="2343595"/>
            <a:ext cx="3935819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HTTP/1.0 200 OK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SimpleHTTP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/0.6 Python/3.11.5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Wed, 17 Jan 2024 21:45:21 GMT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Content-type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text/html; charset=utf-8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Content-Length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301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E595DC-4934-6153-5B15-F93435BF69A4}"/>
              </a:ext>
            </a:extLst>
          </p:cNvPr>
          <p:cNvSpPr txBox="1"/>
          <p:nvPr/>
        </p:nvSpPr>
        <p:spPr>
          <a:xfrm>
            <a:off x="7106093" y="3718679"/>
            <a:ext cx="463845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Directory listing for /.</a:t>
            </a:r>
            <a:r>
              <a:rPr lang="en-US" sz="1100" b="0" dirty="0" err="1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Directory listing for /.</a:t>
            </a:r>
            <a:r>
              <a:rPr lang="en-US" sz="1100" b="0" dirty="0" err="1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aau_token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 err="1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aau_token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"environments.txt"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environments.txt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3D027-B9A3-F41B-1DA3-6F04071D6537}"/>
              </a:ext>
            </a:extLst>
          </p:cNvPr>
          <p:cNvSpPr txBox="1"/>
          <p:nvPr/>
        </p:nvSpPr>
        <p:spPr>
          <a:xfrm>
            <a:off x="838200" y="2081985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1. Browser request</a:t>
            </a:r>
          </a:p>
        </p:txBody>
      </p:sp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0AC738B1-3B04-66AD-CE8A-D550A3C5F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1453" y="2113635"/>
            <a:ext cx="229133" cy="2291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21687A-DF1B-B0D5-C14E-B05B049C5C5E}"/>
              </a:ext>
            </a:extLst>
          </p:cNvPr>
          <p:cNvSpPr txBox="1"/>
          <p:nvPr/>
        </p:nvSpPr>
        <p:spPr>
          <a:xfrm>
            <a:off x="7106093" y="2052292"/>
            <a:ext cx="16834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2. Server response header</a:t>
            </a:r>
          </a:p>
        </p:txBody>
      </p:sp>
      <p:pic>
        <p:nvPicPr>
          <p:cNvPr id="11" name="Graphic 10" descr="Server with solid fill">
            <a:extLst>
              <a:ext uri="{FF2B5EF4-FFF2-40B4-BE49-F238E27FC236}">
                <a16:creationId xmlns:a16="http://schemas.microsoft.com/office/drawing/2014/main" id="{D1130795-A746-5B61-72F7-456CEBD6C0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1475" y="2013227"/>
            <a:ext cx="315522" cy="3155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F239F1-03C4-327B-AEBC-5C13F0A9C5A9}"/>
              </a:ext>
            </a:extLst>
          </p:cNvPr>
          <p:cNvSpPr txBox="1"/>
          <p:nvPr/>
        </p:nvSpPr>
        <p:spPr>
          <a:xfrm>
            <a:off x="7143098" y="3457069"/>
            <a:ext cx="1563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3. Server response body</a:t>
            </a:r>
          </a:p>
        </p:txBody>
      </p:sp>
      <p:pic>
        <p:nvPicPr>
          <p:cNvPr id="13" name="Graphic 12" descr="Server with solid fill">
            <a:extLst>
              <a:ext uri="{FF2B5EF4-FFF2-40B4-BE49-F238E27FC236}">
                <a16:creationId xmlns:a16="http://schemas.microsoft.com/office/drawing/2014/main" id="{BA5DB401-89AA-5E3D-F799-2B9B80C0DD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0344" y="3418004"/>
            <a:ext cx="315522" cy="31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26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0C19D-790B-D761-AD26-AF91876A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BTW: Common Crawl provides billions of web pages </a:t>
            </a:r>
            <a:r>
              <a:rPr lang="en-US" i="1" dirty="0"/>
              <a:t>and</a:t>
            </a:r>
            <a:r>
              <a:rPr lang="en-US" dirty="0"/>
              <a:t> the request/response headers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C8E96-8FC1-F994-25B5-9F22DF417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24" y="2100602"/>
            <a:ext cx="9773752" cy="38315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3004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C8EB-1992-3CCE-B9A6-3FEB1E8A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an HTTP request</a:t>
            </a:r>
            <a:br>
              <a:rPr lang="en-US" dirty="0"/>
            </a:br>
            <a:r>
              <a:rPr lang="en-US" sz="3200" dirty="0"/>
              <a:t>Browser to the server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57EC7E-22AA-2060-9631-4A9A07F15235}"/>
              </a:ext>
            </a:extLst>
          </p:cNvPr>
          <p:cNvSpPr txBox="1"/>
          <p:nvPr/>
        </p:nvSpPr>
        <p:spPr>
          <a:xfrm>
            <a:off x="838200" y="1690688"/>
            <a:ext cx="111379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GET /.</a:t>
            </a:r>
            <a:r>
              <a:rPr lang="en-US" sz="1600" b="1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6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 HTTP/1.1</a:t>
            </a:r>
            <a:endParaRPr lang="en-US" sz="16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text/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html,application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xhtml+xml,application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xml;q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=0.9,image/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avif,image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webp,image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apng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,*/*;q=0.8,application/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signed-exchange;v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=b3;q=0.7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Accept-Encoding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gzip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, deflate, 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br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Accept-Language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en-US,en;q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=0.9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Cache-Control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max-age=0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keep-alive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1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127.0.0.1:8080</a:t>
            </a:r>
            <a:endParaRPr lang="en-US" sz="16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Referer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1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http://127.0.0.1:8080/</a:t>
            </a:r>
            <a:endParaRPr lang="en-US" sz="16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document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Sec-Fetch-Mode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navigate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Sec-Fetch-Site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same-origin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Sec-Fetch-User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?</a:t>
            </a:r>
            <a:r>
              <a:rPr lang="en-US" sz="16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Upgrade-Insecure-Requests</a:t>
            </a:r>
            <a:r>
              <a:rPr lang="en-US" sz="1600" b="0" dirty="0">
                <a:solidFill>
                  <a:srgbClr val="FF530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User-Agent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1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Mozilla/5.0 (Windows NT 10.0; Win64; x64) </a:t>
            </a:r>
            <a:r>
              <a:rPr lang="en-US" sz="1600" b="1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AppleWebKit</a:t>
            </a:r>
            <a:r>
              <a:rPr lang="en-US" sz="16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/537.36 (KHTML, like Gecko) Chrome/120.0.0.0 Safari/537.36</a:t>
            </a:r>
            <a:endParaRPr lang="en-US" sz="16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ua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Not_A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Brand";v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="8", "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Chromium";v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="120", "Google 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Chrome";v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="120"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ua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-mobile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?</a:t>
            </a:r>
            <a:r>
              <a:rPr lang="en-US" sz="16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ua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-platform</a:t>
            </a:r>
            <a:r>
              <a:rPr lang="en-US" sz="1600" b="0" dirty="0">
                <a:solidFill>
                  <a:srgbClr val="FF530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"Windows"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Graphic 3" descr="Server with solid fill">
            <a:extLst>
              <a:ext uri="{FF2B5EF4-FFF2-40B4-BE49-F238E27FC236}">
                <a16:creationId xmlns:a16="http://schemas.microsoft.com/office/drawing/2014/main" id="{B3479D98-C5B0-D2FF-AB1F-838201284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0194" y="1163694"/>
            <a:ext cx="350107" cy="350107"/>
          </a:xfrm>
          <a:prstGeom prst="rect">
            <a:avLst/>
          </a:prstGeom>
        </p:spPr>
      </p:pic>
      <p:pic>
        <p:nvPicPr>
          <p:cNvPr id="5" name="Graphic 4" descr="Laptop with solid fill">
            <a:extLst>
              <a:ext uri="{FF2B5EF4-FFF2-40B4-BE49-F238E27FC236}">
                <a16:creationId xmlns:a16="http://schemas.microsoft.com/office/drawing/2014/main" id="{EF6EA643-7C41-08BB-D82A-6DEF4FFF2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5149" y="1163694"/>
            <a:ext cx="350107" cy="35010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4757CC-E52F-4B10-B05E-99D9B24A5A4D}"/>
              </a:ext>
            </a:extLst>
          </p:cNvPr>
          <p:cNvCxnSpPr/>
          <p:nvPr/>
        </p:nvCxnSpPr>
        <p:spPr>
          <a:xfrm>
            <a:off x="5605256" y="1338747"/>
            <a:ext cx="514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93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C8EB-1992-3CCE-B9A6-3FEB1E8A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HTTP response</a:t>
            </a:r>
            <a:br>
              <a:rPr lang="en-US" dirty="0"/>
            </a:br>
            <a:r>
              <a:rPr lang="en-US" sz="3200" dirty="0"/>
              <a:t>Server to the browser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C01876-E058-0063-C4CC-839944A7C398}"/>
              </a:ext>
            </a:extLst>
          </p:cNvPr>
          <p:cNvSpPr txBox="1"/>
          <p:nvPr/>
        </p:nvSpPr>
        <p:spPr>
          <a:xfrm>
            <a:off x="838200" y="2169279"/>
            <a:ext cx="48133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HTTP/1.0 200 OK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SimpleHTTP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/0.6 Python/3.11.5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Wed, 17 Jan 2024 21:45:21 GMT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Content-type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text/html; charset=utf-8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Content-Length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301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45FCF-F001-F267-C6BB-C55DB02B5025}"/>
              </a:ext>
            </a:extLst>
          </p:cNvPr>
          <p:cNvSpPr txBox="1"/>
          <p:nvPr/>
        </p:nvSpPr>
        <p:spPr>
          <a:xfrm>
            <a:off x="5833140" y="2169279"/>
            <a:ext cx="5941533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Directory listing for /.</a:t>
            </a:r>
            <a:r>
              <a:rPr lang="en-US" sz="1600" b="0" dirty="0" err="1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Directory listing for /.</a:t>
            </a:r>
            <a:r>
              <a:rPr lang="en-US" sz="1600" b="0" dirty="0" err="1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aau_token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 err="1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aau_token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"environments.txt"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environments.txt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4A1EC-6DFC-46C6-DD92-9180F20369E7}"/>
              </a:ext>
            </a:extLst>
          </p:cNvPr>
          <p:cNvSpPr txBox="1"/>
          <p:nvPr/>
        </p:nvSpPr>
        <p:spPr>
          <a:xfrm>
            <a:off x="2451100" y="174531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61B6F-AF17-5274-FC24-0D9EEC685909}"/>
              </a:ext>
            </a:extLst>
          </p:cNvPr>
          <p:cNvSpPr txBox="1"/>
          <p:nvPr/>
        </p:nvSpPr>
        <p:spPr>
          <a:xfrm>
            <a:off x="7877386" y="174531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Body</a:t>
            </a:r>
          </a:p>
        </p:txBody>
      </p:sp>
      <p:pic>
        <p:nvPicPr>
          <p:cNvPr id="8" name="Graphic 7" descr="Server with solid fill">
            <a:extLst>
              <a:ext uri="{FF2B5EF4-FFF2-40B4-BE49-F238E27FC236}">
                <a16:creationId xmlns:a16="http://schemas.microsoft.com/office/drawing/2014/main" id="{E5C898C6-F323-3019-9795-EE7B349F4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0194" y="1163694"/>
            <a:ext cx="350107" cy="350107"/>
          </a:xfrm>
          <a:prstGeom prst="rect">
            <a:avLst/>
          </a:prstGeom>
        </p:spPr>
      </p:pic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DDBAFB45-B3CD-8256-FDE1-9692E5FBC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5149" y="1163694"/>
            <a:ext cx="350107" cy="35010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9A8C28-7A6A-FC8B-B3EB-E0AE4950E0FD}"/>
              </a:ext>
            </a:extLst>
          </p:cNvPr>
          <p:cNvCxnSpPr/>
          <p:nvPr/>
        </p:nvCxnSpPr>
        <p:spPr>
          <a:xfrm>
            <a:off x="5605256" y="1338747"/>
            <a:ext cx="514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429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DFBD-5BFB-D1E0-6196-2473F27B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exchanged between your browser and the server?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834FD-3DB8-CADA-FA8C-AA0485E63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993" y="1148427"/>
            <a:ext cx="5906729" cy="53444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D5E519-472C-FE24-B551-E38955CAF85E}"/>
              </a:ext>
            </a:extLst>
          </p:cNvPr>
          <p:cNvSpPr txBox="1"/>
          <p:nvPr/>
        </p:nvSpPr>
        <p:spPr>
          <a:xfrm>
            <a:off x="838200" y="2551813"/>
            <a:ext cx="41998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The HTTP protocol is a text based protocol. It is easy to parse, easy to debug and easy to wrap in libraries of any language.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This means there are thousands of libraries and tools which “speak” http.</a:t>
            </a:r>
          </a:p>
        </p:txBody>
      </p:sp>
    </p:spTree>
    <p:extLst>
      <p:ext uri="{BB962C8B-B14F-4D97-AF65-F5344CB8AC3E}">
        <p14:creationId xmlns:p14="http://schemas.microsoft.com/office/powerpoint/2010/main" val="4281529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413AA-F97F-B619-BC65-A769FCDE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Closer look at HTTP methods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14DA8-46D4-0244-6084-04DE314FEE44}"/>
              </a:ext>
            </a:extLst>
          </p:cNvPr>
          <p:cNvSpPr txBox="1"/>
          <p:nvPr/>
        </p:nvSpPr>
        <p:spPr>
          <a:xfrm>
            <a:off x="1577164" y="1690688"/>
            <a:ext cx="92999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::ffff:127.0.0.1 - - [17/Jan/2024 15:25:43] "GET / HTTP/1.1" 200 -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::ffff:127.0.0.1 - - [17/Jan/2024 15:27:24] "GET /.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conda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 HTTP/1.1" 200 -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::ffff:127.0.0.1 - - [17/Jan/2024 15:27:29] 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/.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conda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/environments.txt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HTTP/1.1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200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C6B70-2D6A-DF39-6CA5-CF8DDB777A15}"/>
              </a:ext>
            </a:extLst>
          </p:cNvPr>
          <p:cNvSpPr txBox="1"/>
          <p:nvPr/>
        </p:nvSpPr>
        <p:spPr>
          <a:xfrm>
            <a:off x="601625" y="2650039"/>
            <a:ext cx="109887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GET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HTTP protocol defines some methods, such as GET, POST, PUT, DELETE. GET translates to “read a resources at the given route”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http protocol provides four methods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36AE5CF-ED92-C1EF-0CE0-144207232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668599"/>
              </p:ext>
            </p:extLst>
          </p:nvPr>
        </p:nvGraphicFramePr>
        <p:xfrm>
          <a:off x="601625" y="4254212"/>
          <a:ext cx="10752176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9377">
                  <a:extLst>
                    <a:ext uri="{9D8B030D-6E8A-4147-A177-3AD203B41FA5}">
                      <a16:colId xmlns:a16="http://schemas.microsoft.com/office/drawing/2014/main" val="82174210"/>
                    </a:ext>
                  </a:extLst>
                </a:gridCol>
                <a:gridCol w="1355075">
                  <a:extLst>
                    <a:ext uri="{9D8B030D-6E8A-4147-A177-3AD203B41FA5}">
                      <a16:colId xmlns:a16="http://schemas.microsoft.com/office/drawing/2014/main" val="1407790184"/>
                    </a:ext>
                  </a:extLst>
                </a:gridCol>
                <a:gridCol w="3679634">
                  <a:extLst>
                    <a:ext uri="{9D8B030D-6E8A-4147-A177-3AD203B41FA5}">
                      <a16:colId xmlns:a16="http://schemas.microsoft.com/office/drawing/2014/main" val="1469633663"/>
                    </a:ext>
                  </a:extLst>
                </a:gridCol>
                <a:gridCol w="4358090">
                  <a:extLst>
                    <a:ext uri="{9D8B030D-6E8A-4147-A177-3AD203B41FA5}">
                      <a16:colId xmlns:a16="http://schemas.microsoft.com/office/drawing/2014/main" val="998972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developer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scientist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355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  <a:r>
                        <a:rPr lang="en-US" dirty="0"/>
                        <a:t>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new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submit data, such as inputs to a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02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</a:t>
                      </a:r>
                      <a:r>
                        <a:rPr lang="en-US" dirty="0"/>
                        <a:t>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Retrieves web pages at a given 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 web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37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</a:t>
                      </a:r>
                      <a:r>
                        <a:rPr lang="en-US" dirty="0"/>
                        <a:t>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a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relevant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902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  <a:r>
                        <a:rPr lang="en-US" dirty="0"/>
                        <a:t>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a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relevant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639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267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68D5-135B-0159-54E2-A087ECD40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methods: GET and POST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AA56D-25AC-ACB5-105B-08E4F8D0DBA6}"/>
              </a:ext>
            </a:extLst>
          </p:cNvPr>
          <p:cNvSpPr txBox="1"/>
          <p:nvPr/>
        </p:nvSpPr>
        <p:spPr>
          <a:xfrm>
            <a:off x="694980" y="1983036"/>
            <a:ext cx="108176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We have seen that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is the same as a standard web request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http://somewebsite.com/section_a/item_b?param1=value&amp;param2=value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If we are building a prediction service, the inputs to the model can just be the arguments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param1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and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param2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?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A more generally accepted method is to use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POST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.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POST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allows clients to submit a JSON* object as a “payload,”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along with the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url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http://somewebsite.com/section_a/item_b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{param1:value, param2:value}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Parameters encoded in the URL, as with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, have space limits and often need to encode special characters.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POST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removes such limitations.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A7185A-7112-2FAA-6DD8-96F3511B6782}"/>
              </a:ext>
            </a:extLst>
          </p:cNvPr>
          <p:cNvSpPr txBox="1"/>
          <p:nvPr/>
        </p:nvSpPr>
        <p:spPr>
          <a:xfrm>
            <a:off x="8062644" y="6354375"/>
            <a:ext cx="3449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*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POST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is not limited to JSON, it can be any data</a:t>
            </a:r>
          </a:p>
        </p:txBody>
      </p:sp>
    </p:spTree>
    <p:extLst>
      <p:ext uri="{BB962C8B-B14F-4D97-AF65-F5344CB8AC3E}">
        <p14:creationId xmlns:p14="http://schemas.microsoft.com/office/powerpoint/2010/main" val="294804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2348-D945-2632-C6D9-E807724A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browser appends a port number: 80</a:t>
            </a:r>
          </a:p>
        </p:txBody>
      </p:sp>
      <p:pic>
        <p:nvPicPr>
          <p:cNvPr id="4" name="Graphic 3" descr="Internet Of Things outline">
            <a:extLst>
              <a:ext uri="{FF2B5EF4-FFF2-40B4-BE49-F238E27FC236}">
                <a16:creationId xmlns:a16="http://schemas.microsoft.com/office/drawing/2014/main" id="{69897AAE-D758-AA1E-9E3B-F8B932DA0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6516" y="1556987"/>
            <a:ext cx="1835972" cy="1835972"/>
          </a:xfrm>
          <a:prstGeom prst="rect">
            <a:avLst/>
          </a:prstGeom>
        </p:spPr>
      </p:pic>
      <p:pic>
        <p:nvPicPr>
          <p:cNvPr id="6" name="Graphic 5" descr="Server with solid fill">
            <a:extLst>
              <a:ext uri="{FF2B5EF4-FFF2-40B4-BE49-F238E27FC236}">
                <a16:creationId xmlns:a16="http://schemas.microsoft.com/office/drawing/2014/main" id="{C143B299-98BD-B927-CDB7-6F76FADAC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10301" y="2716098"/>
            <a:ext cx="2173514" cy="2173514"/>
          </a:xfrm>
          <a:prstGeom prst="rect">
            <a:avLst/>
          </a:prstGeom>
        </p:spPr>
      </p:pic>
      <p:pic>
        <p:nvPicPr>
          <p:cNvPr id="8" name="Graphic 7" descr="Laptop with solid fill">
            <a:extLst>
              <a:ext uri="{FF2B5EF4-FFF2-40B4-BE49-F238E27FC236}">
                <a16:creationId xmlns:a16="http://schemas.microsoft.com/office/drawing/2014/main" id="{4AB96F55-FEBD-CCD3-70D4-DF74826C6A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7649" y="3345655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CCD25D-1BF3-4B8A-F33E-429B332ED28F}"/>
              </a:ext>
            </a:extLst>
          </p:cNvPr>
          <p:cNvCxnSpPr>
            <a:cxnSpLocks/>
          </p:cNvCxnSpPr>
          <p:nvPr/>
        </p:nvCxnSpPr>
        <p:spPr>
          <a:xfrm flipV="1">
            <a:off x="2172631" y="2850776"/>
            <a:ext cx="1493438" cy="708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E592CB-732F-7B72-DE04-86EF1C000803}"/>
              </a:ext>
            </a:extLst>
          </p:cNvPr>
          <p:cNvSpPr txBox="1"/>
          <p:nvPr/>
        </p:nvSpPr>
        <p:spPr>
          <a:xfrm>
            <a:off x="403724" y="4198361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http://uchicago.edu:80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B2229D-7B67-E63B-58E7-67265B3DBE82}"/>
              </a:ext>
            </a:extLst>
          </p:cNvPr>
          <p:cNvCxnSpPr>
            <a:cxnSpLocks/>
          </p:cNvCxnSpPr>
          <p:nvPr/>
        </p:nvCxnSpPr>
        <p:spPr>
          <a:xfrm>
            <a:off x="4696140" y="3568228"/>
            <a:ext cx="682684" cy="999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Internet Of Things outline">
            <a:extLst>
              <a:ext uri="{FF2B5EF4-FFF2-40B4-BE49-F238E27FC236}">
                <a16:creationId xmlns:a16="http://schemas.microsoft.com/office/drawing/2014/main" id="{CA0E89DB-9BB2-D618-F901-637EF167B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9996" y="4383027"/>
            <a:ext cx="1835972" cy="1835972"/>
          </a:xfrm>
          <a:prstGeom prst="rect">
            <a:avLst/>
          </a:prstGeom>
        </p:spPr>
      </p:pic>
      <p:pic>
        <p:nvPicPr>
          <p:cNvPr id="14" name="Graphic 13" descr="Internet Of Things outline">
            <a:extLst>
              <a:ext uri="{FF2B5EF4-FFF2-40B4-BE49-F238E27FC236}">
                <a16:creationId xmlns:a16="http://schemas.microsoft.com/office/drawing/2014/main" id="{3A26150D-B286-1283-7C88-089B04FD1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7129" y="1235202"/>
            <a:ext cx="1835972" cy="183597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4C053F-54D2-4E7F-9AAE-92CE49A1888D}"/>
              </a:ext>
            </a:extLst>
          </p:cNvPr>
          <p:cNvCxnSpPr>
            <a:cxnSpLocks/>
          </p:cNvCxnSpPr>
          <p:nvPr/>
        </p:nvCxnSpPr>
        <p:spPr>
          <a:xfrm flipV="1">
            <a:off x="6437129" y="2850776"/>
            <a:ext cx="618839" cy="1663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B67F68-94F5-9D9C-16D9-AE9DE33C1B22}"/>
              </a:ext>
            </a:extLst>
          </p:cNvPr>
          <p:cNvCxnSpPr>
            <a:cxnSpLocks/>
          </p:cNvCxnSpPr>
          <p:nvPr/>
        </p:nvCxnSpPr>
        <p:spPr>
          <a:xfrm>
            <a:off x="8149884" y="2680756"/>
            <a:ext cx="1021010" cy="11220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Internet Of Things outline">
            <a:extLst>
              <a:ext uri="{FF2B5EF4-FFF2-40B4-BE49-F238E27FC236}">
                <a16:creationId xmlns:a16="http://schemas.microsoft.com/office/drawing/2014/main" id="{B8C1F18D-34E8-6BEF-D58E-50E38F64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5536" y="4857991"/>
            <a:ext cx="1361008" cy="1361008"/>
          </a:xfrm>
          <a:prstGeom prst="rect">
            <a:avLst/>
          </a:prstGeom>
        </p:spPr>
      </p:pic>
      <p:pic>
        <p:nvPicPr>
          <p:cNvPr id="25" name="Graphic 24" descr="Internet Of Things outline">
            <a:extLst>
              <a:ext uri="{FF2B5EF4-FFF2-40B4-BE49-F238E27FC236}">
                <a16:creationId xmlns:a16="http://schemas.microsoft.com/office/drawing/2014/main" id="{F261F300-F9B7-989E-9080-718CA0BE2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6195" y="4620509"/>
            <a:ext cx="1361008" cy="1361008"/>
          </a:xfrm>
          <a:prstGeom prst="rect">
            <a:avLst/>
          </a:prstGeom>
        </p:spPr>
      </p:pic>
      <p:pic>
        <p:nvPicPr>
          <p:cNvPr id="26" name="Graphic 25" descr="Internet Of Things outline">
            <a:extLst>
              <a:ext uri="{FF2B5EF4-FFF2-40B4-BE49-F238E27FC236}">
                <a16:creationId xmlns:a16="http://schemas.microsoft.com/office/drawing/2014/main" id="{3578C817-2092-A9FC-CFFF-65091266E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3356" y="1406581"/>
            <a:ext cx="1361008" cy="136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21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D8F1A-472D-E338-4695-80DA38059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libraries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B21D1-459C-F46A-6049-3DB773C2B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3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CA72-DA98-6FE0-2F18-D95CF320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Practically every language has libraries for writing http clients and servers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C34344-5886-D9C2-A578-5E975403F4FF}"/>
              </a:ext>
            </a:extLst>
          </p:cNvPr>
          <p:cNvSpPr txBox="1"/>
          <p:nvPr/>
        </p:nvSpPr>
        <p:spPr>
          <a:xfrm>
            <a:off x="980502" y="2280492"/>
            <a:ext cx="4847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You can even use the command line to access a simple http resource: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curl 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http://127.0.0.1:8080/.conda/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Warning</a:t>
            </a:r>
            <a:r>
              <a:rPr lang="en-US" dirty="0">
                <a:latin typeface="Consolas" panose="020B0609020204030204" pitchFamily="49" charset="0"/>
              </a:rPr>
              <a:t>: windows and mac/</a:t>
            </a:r>
            <a:r>
              <a:rPr lang="en-US" dirty="0" err="1">
                <a:latin typeface="Consolas" panose="020B0609020204030204" pitchFamily="49" charset="0"/>
              </a:rPr>
              <a:t>linux</a:t>
            </a:r>
            <a:r>
              <a:rPr lang="en-US" dirty="0">
                <a:latin typeface="Consolas" panose="020B0609020204030204" pitchFamily="49" charset="0"/>
              </a:rPr>
              <a:t> have tools called </a:t>
            </a:r>
            <a:r>
              <a:rPr lang="en-US" i="1" dirty="0">
                <a:latin typeface="Consolas" panose="020B0609020204030204" pitchFamily="49" charset="0"/>
              </a:rPr>
              <a:t>curl</a:t>
            </a:r>
            <a:r>
              <a:rPr lang="en-US" dirty="0">
                <a:latin typeface="Consolas" panose="020B0609020204030204" pitchFamily="49" charset="0"/>
              </a:rPr>
              <a:t>, but they seem to be slightly different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0C9AB-4E74-A883-03DC-35A1663C3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477" y="2045933"/>
            <a:ext cx="5182323" cy="31627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7855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CA72-DA98-6FE0-2F18-D95CF320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Practically every language has libraries for writing http clients and servers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C34344-5886-D9C2-A578-5E975403F4FF}"/>
              </a:ext>
            </a:extLst>
          </p:cNvPr>
          <p:cNvSpPr txBox="1"/>
          <p:nvPr/>
        </p:nvSpPr>
        <p:spPr>
          <a:xfrm>
            <a:off x="980502" y="2280492"/>
            <a:ext cx="4847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You can even use the command line to access a not so simple http resource: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BE23A0-42E6-BDA5-7EEB-6E7932077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926" y="1690688"/>
            <a:ext cx="3303311" cy="45588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AFB0FA-6A0C-420A-DABE-35CFC3F770DD}"/>
              </a:ext>
            </a:extLst>
          </p:cNvPr>
          <p:cNvSpPr txBox="1"/>
          <p:nvPr/>
        </p:nvSpPr>
        <p:spPr>
          <a:xfrm>
            <a:off x="980502" y="2926823"/>
            <a:ext cx="72934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curl "http://127.0.0.1:8080/.</a:t>
            </a:r>
            <a:r>
              <a:rPr lang="en-US" sz="1200" dirty="0" err="1">
                <a:latin typeface="Consolas" panose="020B0609020204030204" pitchFamily="49" charset="0"/>
              </a:rPr>
              <a:t>conda</a:t>
            </a:r>
            <a:r>
              <a:rPr lang="en-US" sz="1200" dirty="0">
                <a:latin typeface="Consolas" panose="020B0609020204030204" pitchFamily="49" charset="0"/>
              </a:rPr>
              <a:t>/"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"Accept: text/</a:t>
            </a:r>
            <a:r>
              <a:rPr lang="en-US" sz="1200" dirty="0" err="1">
                <a:latin typeface="Consolas" panose="020B0609020204030204" pitchFamily="49" charset="0"/>
              </a:rPr>
              <a:t>html,application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xhtml+xml,application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xml;q</a:t>
            </a:r>
            <a:r>
              <a:rPr lang="en-US" sz="1200" dirty="0">
                <a:latin typeface="Consolas" panose="020B0609020204030204" pitchFamily="49" charset="0"/>
              </a:rPr>
              <a:t>=0.9,image/</a:t>
            </a:r>
            <a:r>
              <a:rPr lang="en-US" sz="1200" dirty="0" err="1">
                <a:latin typeface="Consolas" panose="020B0609020204030204" pitchFamily="49" charset="0"/>
              </a:rPr>
              <a:t>avif,image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webp,image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apng</a:t>
            </a:r>
            <a:r>
              <a:rPr lang="en-US" sz="1200" dirty="0">
                <a:latin typeface="Consolas" panose="020B0609020204030204" pitchFamily="49" charset="0"/>
              </a:rPr>
              <a:t>,*/*;q=0.8,application/</a:t>
            </a:r>
            <a:r>
              <a:rPr lang="en-US" sz="1200" dirty="0" err="1">
                <a:latin typeface="Consolas" panose="020B0609020204030204" pitchFamily="49" charset="0"/>
              </a:rPr>
              <a:t>signed-exchange;v</a:t>
            </a:r>
            <a:r>
              <a:rPr lang="en-US" sz="1200" dirty="0">
                <a:latin typeface="Consolas" panose="020B0609020204030204" pitchFamily="49" charset="0"/>
              </a:rPr>
              <a:t>=b3;q=0.7"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"Accept-Language: </a:t>
            </a:r>
            <a:r>
              <a:rPr lang="en-US" sz="1200" dirty="0" err="1">
                <a:latin typeface="Consolas" panose="020B0609020204030204" pitchFamily="49" charset="0"/>
              </a:rPr>
              <a:t>en-US,en;q</a:t>
            </a:r>
            <a:r>
              <a:rPr lang="en-US" sz="1200" dirty="0">
                <a:latin typeface="Consolas" panose="020B0609020204030204" pitchFamily="49" charset="0"/>
              </a:rPr>
              <a:t>=0.9"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"Cache-Control: max-age=0"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"Connection: keep-alive"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</a:t>
            </a:r>
            <a:r>
              <a:rPr lang="en-US" sz="1200" dirty="0" err="1">
                <a:latin typeface="Consolas" panose="020B0609020204030204" pitchFamily="49" charset="0"/>
              </a:rPr>
              <a:t>Referer</a:t>
            </a:r>
            <a:r>
              <a:rPr lang="en-US" sz="1200" dirty="0">
                <a:latin typeface="Consolas" panose="020B0609020204030204" pitchFamily="49" charset="0"/>
              </a:rPr>
              <a:t>: http://127.0.0.1:8080/"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"Sec-Fetch-</a:t>
            </a:r>
            <a:r>
              <a:rPr lang="en-US" sz="1200" dirty="0" err="1">
                <a:latin typeface="Consolas" panose="020B0609020204030204" pitchFamily="49" charset="0"/>
              </a:rPr>
              <a:t>Dest</a:t>
            </a:r>
            <a:r>
              <a:rPr lang="en-US" sz="1200" dirty="0">
                <a:latin typeface="Consolas" panose="020B0609020204030204" pitchFamily="49" charset="0"/>
              </a:rPr>
              <a:t>: document"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"Sec-Fetch-Mode: navigate"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"Sec-Fetch-Site: same-origin"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"Sec-Fetch-User: ?1"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"Upgrade-Insecure-Requests: 1"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"User-Agent: Mozilla/5.0 (Windows NT 10.0; Win64; x64) </a:t>
            </a:r>
            <a:r>
              <a:rPr lang="en-US" sz="1200" dirty="0" err="1">
                <a:latin typeface="Consolas" panose="020B0609020204030204" pitchFamily="49" charset="0"/>
              </a:rPr>
              <a:t>AppleWebKit</a:t>
            </a:r>
            <a:r>
              <a:rPr lang="en-US" sz="1200" dirty="0">
                <a:latin typeface="Consolas" panose="020B0609020204030204" pitchFamily="49" charset="0"/>
              </a:rPr>
              <a:t>/537.36 (KHTML, like Gecko) Chrome/120.0.0.0 Safari/537.36"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"sec-</a:t>
            </a:r>
            <a:r>
              <a:rPr lang="en-US" sz="1200" dirty="0" err="1">
                <a:latin typeface="Consolas" panose="020B0609020204030204" pitchFamily="49" charset="0"/>
              </a:rPr>
              <a:t>ch</a:t>
            </a:r>
            <a:r>
              <a:rPr lang="en-US" sz="1200" dirty="0">
                <a:latin typeface="Consolas" panose="020B0609020204030204" pitchFamily="49" charset="0"/>
              </a:rPr>
              <a:t>-</a:t>
            </a:r>
            <a:r>
              <a:rPr lang="en-US" sz="1200" dirty="0" err="1">
                <a:latin typeface="Consolas" panose="020B0609020204030204" pitchFamily="49" charset="0"/>
              </a:rPr>
              <a:t>ua</a:t>
            </a:r>
            <a:r>
              <a:rPr lang="en-US" sz="1200" dirty="0">
                <a:latin typeface="Consolas" panose="020B0609020204030204" pitchFamily="49" charset="0"/>
              </a:rPr>
              <a:t>: ^\^"</a:t>
            </a:r>
            <a:r>
              <a:rPr lang="en-US" sz="1200" dirty="0" err="1">
                <a:latin typeface="Consolas" panose="020B0609020204030204" pitchFamily="49" charset="0"/>
              </a:rPr>
              <a:t>Not_A</a:t>
            </a:r>
            <a:r>
              <a:rPr lang="en-US" sz="1200" dirty="0">
                <a:latin typeface="Consolas" panose="020B0609020204030204" pitchFamily="49" charset="0"/>
              </a:rPr>
              <a:t> Brand^\^";v=^\^"8^\^", ^\^"Chromium^\^";v=^\^"120^\^", ^\^"Google Chrome^\^";v=^\^"120^\^""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"sec-</a:t>
            </a:r>
            <a:r>
              <a:rPr lang="en-US" sz="1200" dirty="0" err="1">
                <a:latin typeface="Consolas" panose="020B0609020204030204" pitchFamily="49" charset="0"/>
              </a:rPr>
              <a:t>ch</a:t>
            </a:r>
            <a:r>
              <a:rPr lang="en-US" sz="1200" dirty="0">
                <a:latin typeface="Consolas" panose="020B0609020204030204" pitchFamily="49" charset="0"/>
              </a:rPr>
              <a:t>-</a:t>
            </a:r>
            <a:r>
              <a:rPr lang="en-US" sz="1200" dirty="0" err="1">
                <a:latin typeface="Consolas" panose="020B0609020204030204" pitchFamily="49" charset="0"/>
              </a:rPr>
              <a:t>ua</a:t>
            </a:r>
            <a:r>
              <a:rPr lang="en-US" sz="1200" dirty="0">
                <a:latin typeface="Consolas" panose="020B0609020204030204" pitchFamily="49" charset="0"/>
              </a:rPr>
              <a:t>-mobile: ?0"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"sec-</a:t>
            </a:r>
            <a:r>
              <a:rPr lang="en-US" sz="1200" dirty="0" err="1">
                <a:latin typeface="Consolas" panose="020B0609020204030204" pitchFamily="49" charset="0"/>
              </a:rPr>
              <a:t>ch</a:t>
            </a:r>
            <a:r>
              <a:rPr lang="en-US" sz="1200" dirty="0">
                <a:latin typeface="Consolas" panose="020B0609020204030204" pitchFamily="49" charset="0"/>
              </a:rPr>
              <a:t>-</a:t>
            </a:r>
            <a:r>
              <a:rPr lang="en-US" sz="1200" dirty="0" err="1">
                <a:latin typeface="Consolas" panose="020B0609020204030204" pitchFamily="49" charset="0"/>
              </a:rPr>
              <a:t>ua</a:t>
            </a:r>
            <a:r>
              <a:rPr lang="en-US" sz="1200" dirty="0">
                <a:latin typeface="Consolas" panose="020B0609020204030204" pitchFamily="49" charset="0"/>
              </a:rPr>
              <a:t>-platform: ^\^"Windows^\^""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--compressed</a:t>
            </a:r>
          </a:p>
        </p:txBody>
      </p:sp>
    </p:spTree>
    <p:extLst>
      <p:ext uri="{BB962C8B-B14F-4D97-AF65-F5344CB8AC3E}">
        <p14:creationId xmlns:p14="http://schemas.microsoft.com/office/powerpoint/2010/main" val="4226127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FFAF-1A2D-E0FD-E989-BCA425231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is an extremely versatile tool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FB449-0556-92D6-BCC1-5D83D3BD292D}"/>
              </a:ext>
            </a:extLst>
          </p:cNvPr>
          <p:cNvSpPr txBox="1"/>
          <p:nvPr/>
        </p:nvSpPr>
        <p:spPr>
          <a:xfrm>
            <a:off x="575935" y="2335575"/>
            <a:ext cx="977703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Normal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request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curl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http://somewebsite.com/some_resource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POST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request with a JSON payload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curl –X POST \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–H “Content-Type: application/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json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” \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–d “{param1:val, param2:val}”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http://somewebsite.com/some_resource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8F810C-5AAB-A682-E387-84BC7DB004FD}"/>
              </a:ext>
            </a:extLst>
          </p:cNvPr>
          <p:cNvSpPr txBox="1"/>
          <p:nvPr/>
        </p:nvSpPr>
        <p:spPr>
          <a:xfrm>
            <a:off x="575935" y="6027450"/>
            <a:ext cx="101729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latin typeface="Consolas" panose="020B0609020204030204" pitchFamily="49" charset="0"/>
              </a:rPr>
              <a:t>Warning</a:t>
            </a:r>
            <a:r>
              <a:rPr lang="en-US" sz="1000" dirty="0">
                <a:latin typeface="Consolas" panose="020B0609020204030204" pitchFamily="49" charset="0"/>
              </a:rPr>
              <a:t>: windows and mac/</a:t>
            </a:r>
            <a:r>
              <a:rPr lang="en-US" sz="1000" dirty="0" err="1">
                <a:latin typeface="Consolas" panose="020B0609020204030204" pitchFamily="49" charset="0"/>
              </a:rPr>
              <a:t>linux</a:t>
            </a:r>
            <a:r>
              <a:rPr lang="en-US" sz="1000" dirty="0">
                <a:latin typeface="Consolas" panose="020B0609020204030204" pitchFamily="49" charset="0"/>
              </a:rPr>
              <a:t> have tools called </a:t>
            </a:r>
            <a:r>
              <a:rPr lang="en-US" sz="1000" i="1" dirty="0">
                <a:latin typeface="Consolas" panose="020B0609020204030204" pitchFamily="49" charset="0"/>
              </a:rPr>
              <a:t>curl</a:t>
            </a:r>
            <a:r>
              <a:rPr lang="en-US" sz="1000" dirty="0">
                <a:latin typeface="Consolas" panose="020B0609020204030204" pitchFamily="49" charset="0"/>
              </a:rPr>
              <a:t>, but they seem to be slightly different</a:t>
            </a:r>
          </a:p>
        </p:txBody>
      </p:sp>
    </p:spTree>
    <p:extLst>
      <p:ext uri="{BB962C8B-B14F-4D97-AF65-F5344CB8AC3E}">
        <p14:creationId xmlns:p14="http://schemas.microsoft.com/office/powerpoint/2010/main" val="923356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50B14-B6FC-5A5B-D90A-6B8C5C6D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F309F-A7C0-481F-D0AD-8003F5620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53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9B69-436F-1C91-33F5-EEEAD056E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79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If HTTP is supported by every language, every operating system, many browsers, even the command line, isn’t it also a </a:t>
            </a:r>
            <a:r>
              <a:rPr lang="en-US" b="1" dirty="0"/>
              <a:t>great tool to exchange data</a:t>
            </a:r>
            <a:r>
              <a:rPr lang="en-US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A392A-3950-EB28-54C3-688142518B8E}"/>
              </a:ext>
            </a:extLst>
          </p:cNvPr>
          <p:cNvSpPr txBox="1"/>
          <p:nvPr/>
        </p:nvSpPr>
        <p:spPr>
          <a:xfrm>
            <a:off x="3019540" y="3429000"/>
            <a:ext cx="5455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That’s what web services are!</a:t>
            </a:r>
          </a:p>
        </p:txBody>
      </p:sp>
    </p:spTree>
    <p:extLst>
      <p:ext uri="{BB962C8B-B14F-4D97-AF65-F5344CB8AC3E}">
        <p14:creationId xmlns:p14="http://schemas.microsoft.com/office/powerpoint/2010/main" val="820475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E093-9490-33C4-B0F4-D881EC8B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services: serve data, instead of web pages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(… but text?)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D6D373-63BD-786B-0701-BCD9ABFDD461}"/>
              </a:ext>
            </a:extLst>
          </p:cNvPr>
          <p:cNvSpPr txBox="1"/>
          <p:nvPr/>
        </p:nvSpPr>
        <p:spPr>
          <a:xfrm>
            <a:off x="838200" y="2214781"/>
            <a:ext cx="10642600" cy="3331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#serve text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datetime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datetime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FastAPI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FastAPI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@app.get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'/status'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600" b="0" i="1" dirty="0">
                <a:solidFill>
                  <a:srgbClr val="0089B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"OK"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b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@app.get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'/get_time'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600" b="0" i="1" dirty="0">
                <a:solidFill>
                  <a:srgbClr val="0089B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get_time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t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 err="1">
                <a:solidFill>
                  <a:srgbClr val="0089B3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'current</a:t>
            </a:r>
            <a:r>
              <a:rPr lang="en-US" sz="16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 time is </a:t>
            </a:r>
            <a:r>
              <a:rPr lang="en-US" sz="1600" b="0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"%H:%M"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t</a:t>
            </a:r>
          </a:p>
          <a:p>
            <a:pPr>
              <a:lnSpc>
                <a:spcPts val="1425"/>
              </a:lnSpc>
            </a:pPr>
            <a:b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600" b="0" dirty="0" err="1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6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dev </a:t>
            </a:r>
            <a:r>
              <a:rPr lang="en-US" sz="1600" b="0" dirty="0" err="1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serve_text.py</a:t>
            </a:r>
            <a:r>
              <a:rPr lang="en-US" sz="1600" b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–host 0.0.0.0</a:t>
            </a:r>
            <a:endParaRPr lang="en-US" sz="1600" b="0" dirty="0">
              <a:solidFill>
                <a:srgbClr val="75715E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dirty="0">
                <a:solidFill>
                  <a:srgbClr val="75715E"/>
                </a:solidFill>
                <a:latin typeface="Consolas" panose="020B0609020204030204" pitchFamily="49" charset="0"/>
              </a:rPr>
              <a:t># curl http://127.0.0.1:8000/</a:t>
            </a:r>
            <a:r>
              <a:rPr lang="en-US" sz="1600" dirty="0" err="1">
                <a:solidFill>
                  <a:srgbClr val="75715E"/>
                </a:solidFill>
                <a:latin typeface="Consolas" panose="020B0609020204030204" pitchFamily="49" charset="0"/>
              </a:rPr>
              <a:t>get_time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34C50B-54B8-9045-42ED-F10AED557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676" y="3196392"/>
            <a:ext cx="3200847" cy="9145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2603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E093-9490-33C4-B0F4-D881EC8B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services: serve JSON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149599-8D47-AD96-6864-D7B2EC0FC1A0}"/>
              </a:ext>
            </a:extLst>
          </p:cNvPr>
          <p:cNvSpPr txBox="1"/>
          <p:nvPr/>
        </p:nvSpPr>
        <p:spPr>
          <a:xfrm>
            <a:off x="838200" y="2173288"/>
            <a:ext cx="7175500" cy="3152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#serve </a:t>
            </a:r>
            <a:r>
              <a:rPr lang="en-US" sz="1600" b="0" dirty="0" err="1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datetime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datetime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FastAPI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b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@app.get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'/status'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600" b="0" i="1" dirty="0">
                <a:solidFill>
                  <a:srgbClr val="0089B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d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6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'status'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'OK'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d</a:t>
            </a:r>
          </a:p>
          <a:p>
            <a:pPr>
              <a:lnSpc>
                <a:spcPts val="1425"/>
              </a:lnSpc>
            </a:pPr>
            <a:b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@app.get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'/get_time'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600" b="0" i="1" dirty="0">
                <a:solidFill>
                  <a:srgbClr val="0089B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get_time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d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6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'current_time'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"%H:%M"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d</a:t>
            </a:r>
          </a:p>
          <a:p>
            <a:pPr>
              <a:lnSpc>
                <a:spcPts val="1425"/>
              </a:lnSpc>
            </a:pPr>
            <a:b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600" b="0" dirty="0" err="1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6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dev serve_json.py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5E157D-CBA5-12FD-C9E1-20F8694EF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966" y="3141643"/>
            <a:ext cx="3172268" cy="10574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90964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0AE85-F2EB-34E7-5FA6-815044740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287B-B8C3-D01A-3432-85B0F25D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BTW: “JSON” is a simple data format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37666A-80F8-583A-501F-120A6E0F37CB}"/>
              </a:ext>
            </a:extLst>
          </p:cNvPr>
          <p:cNvSpPr txBox="1"/>
          <p:nvPr/>
        </p:nvSpPr>
        <p:spPr>
          <a:xfrm>
            <a:off x="838201" y="1690688"/>
            <a:ext cx="66459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From: </a:t>
            </a:r>
            <a:r>
              <a:rPr lang="en-US" dirty="0">
                <a:latin typeface="Georgia" panose="02040502050405020303" pitchFamily="18" charset="0"/>
                <a:hlinkClick r:id="rId2"/>
              </a:rPr>
              <a:t>https://www.json.org/json-en.html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JSON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(JavaScript Object Notation) is a lightweight data-interchange format. It is easy for humans to read and write. It is easy for machines to parse and generate. It is based on a subset of the JavaScript Programming Language ...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JSON is built on two structures: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collection of name/value pairs. In various languages, this is realized as an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record, struct, dictionary, hash table, keyed list, or associative array.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 ordered list of values. In most languages, this is realized as an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array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vector, list, or sequence.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These are universal data structures. Virtually all modern programming languages support them in one form or another. It makes sense that a data format that is interchangeable with programming languages also be based on these structures.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080738-FE92-5FA7-1D6E-B1B29B2638AF}"/>
              </a:ext>
            </a:extLst>
          </p:cNvPr>
          <p:cNvSpPr txBox="1"/>
          <p:nvPr/>
        </p:nvSpPr>
        <p:spPr>
          <a:xfrm>
            <a:off x="7673008" y="2856373"/>
            <a:ext cx="41104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name: “Homer Simpson”,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age: 38,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is_married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true,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friends: [“Lenny”, “Carl”],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children: {“Bart”: 10,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   “Lisa”: 8,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   “Maggie”:1}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330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40E1D-E2E9-7B97-C6A0-359FDBC2E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0BC5-21D7-3339-0576-F7768621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BTW: “JSON” is a simple data format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E0B7CF-97A3-2C7B-8677-59A28BEDA461}"/>
              </a:ext>
            </a:extLst>
          </p:cNvPr>
          <p:cNvSpPr txBox="1"/>
          <p:nvPr/>
        </p:nvSpPr>
        <p:spPr>
          <a:xfrm>
            <a:off x="838201" y="1690688"/>
            <a:ext cx="66459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Recall that </a:t>
            </a:r>
            <a:r>
              <a:rPr lang="en-US" i="1" dirty="0">
                <a:latin typeface="Georgia" panose="02040502050405020303" pitchFamily="18" charset="0"/>
              </a:rPr>
              <a:t>HTTP</a:t>
            </a:r>
            <a:r>
              <a:rPr lang="en-US" dirty="0">
                <a:latin typeface="Georgia" panose="02040502050405020303" pitchFamily="18" charset="0"/>
              </a:rPr>
              <a:t> is text based, easy for humans to read and for computers to parse, but not necessarily the most efficient.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HTTP is a </a:t>
            </a:r>
            <a:r>
              <a:rPr lang="en-US" i="1" dirty="0">
                <a:solidFill>
                  <a:srgbClr val="000000"/>
                </a:solidFill>
                <a:latin typeface="Georgia" panose="02040502050405020303" pitchFamily="18" charset="0"/>
              </a:rPr>
              <a:t>transport protocol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Similarly</a:t>
            </a:r>
          </a:p>
          <a:p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JSON is also text based, easy for humans to read (and type) and for computer to parse, but definitely not the most efficient. JSON is a </a:t>
            </a:r>
            <a:r>
              <a:rPr lang="en-US" i="1" dirty="0">
                <a:solidFill>
                  <a:srgbClr val="000000"/>
                </a:solidFill>
                <a:latin typeface="Georgia" panose="02040502050405020303" pitchFamily="18" charset="0"/>
              </a:rPr>
              <a:t>data representation or data interchange format.</a:t>
            </a:r>
            <a:endParaRPr lang="en-US" i="1" dirty="0"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E881F3-662A-EB80-E321-556B4D3A2CAF}"/>
              </a:ext>
            </a:extLst>
          </p:cNvPr>
          <p:cNvSpPr txBox="1"/>
          <p:nvPr/>
        </p:nvSpPr>
        <p:spPr>
          <a:xfrm>
            <a:off x="7673008" y="2856373"/>
            <a:ext cx="41104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name: “Homer Simpson”,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age: 38,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is_married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true,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friends: [“Lenny”, “Carl”],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children: {“Bart”: 10,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   “Lisa”: 8,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   “Maggie”:1}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193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CFEC-AC98-90DB-4098-6399D5EC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Detour: ports and IP addresses (simplified)</a:t>
            </a:r>
          </a:p>
        </p:txBody>
      </p:sp>
      <p:pic>
        <p:nvPicPr>
          <p:cNvPr id="6" name="Graphic 5" descr="Connections outline">
            <a:extLst>
              <a:ext uri="{FF2B5EF4-FFF2-40B4-BE49-F238E27FC236}">
                <a16:creationId xmlns:a16="http://schemas.microsoft.com/office/drawing/2014/main" id="{D7B888E1-5BF7-4708-ED15-6B438A5B8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81292" y="1105484"/>
            <a:ext cx="2361028" cy="23610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5AD84D-7FCD-C86E-341C-6442509ABEEA}"/>
              </a:ext>
            </a:extLst>
          </p:cNvPr>
          <p:cNvSpPr txBox="1"/>
          <p:nvPr/>
        </p:nvSpPr>
        <p:spPr>
          <a:xfrm>
            <a:off x="838200" y="2281387"/>
            <a:ext cx="66966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Each computer on a network has a unique IP address. The internet is made up of many networks. Get your current address by using the </a:t>
            </a:r>
            <a:r>
              <a:rPr lang="en-US" dirty="0" err="1">
                <a:latin typeface="Consolas" panose="020B0609020204030204" pitchFamily="49" charset="0"/>
              </a:rPr>
              <a:t>ifconfig</a:t>
            </a:r>
            <a:r>
              <a:rPr lang="en-US" dirty="0">
                <a:latin typeface="Georgia" panose="02040502050405020303" pitchFamily="18" charset="0"/>
              </a:rPr>
              <a:t> (or </a:t>
            </a:r>
            <a:r>
              <a:rPr lang="en-US" dirty="0">
                <a:latin typeface="Consolas" panose="020B0609020204030204" pitchFamily="49" charset="0"/>
              </a:rPr>
              <a:t>ipconfig</a:t>
            </a:r>
            <a:r>
              <a:rPr lang="en-US" dirty="0">
                <a:latin typeface="Georgia" panose="02040502050405020303" pitchFamily="18" charset="0"/>
              </a:rPr>
              <a:t>) command.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A machine may be running many servers: web server, time server, </a:t>
            </a:r>
            <a:r>
              <a:rPr lang="en-US" dirty="0" err="1">
                <a:latin typeface="Georgia" panose="02040502050405020303" pitchFamily="18" charset="0"/>
              </a:rPr>
              <a:t>ssh</a:t>
            </a:r>
            <a:r>
              <a:rPr lang="en-US" dirty="0">
                <a:latin typeface="Georgia" panose="02040502050405020303" pitchFamily="18" charset="0"/>
              </a:rPr>
              <a:t> server, etc.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How do we differentiate among services? </a:t>
            </a:r>
          </a:p>
          <a:p>
            <a:r>
              <a:rPr lang="en-US" dirty="0">
                <a:latin typeface="Georgia" panose="02040502050405020303" pitchFamily="18" charset="0"/>
              </a:rPr>
              <a:t>Using ports!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http (web): port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80</a:t>
            </a:r>
          </a:p>
          <a:p>
            <a:r>
              <a:rPr lang="en-US" dirty="0" err="1">
                <a:latin typeface="Georgia" panose="02040502050405020303" pitchFamily="18" charset="0"/>
              </a:rPr>
              <a:t>ssh</a:t>
            </a:r>
            <a:r>
              <a:rPr lang="en-US" dirty="0">
                <a:latin typeface="Georgia" panose="02040502050405020303" pitchFamily="18" charset="0"/>
              </a:rPr>
              <a:t>: port 22</a:t>
            </a:r>
          </a:p>
          <a:p>
            <a:r>
              <a:rPr lang="en-US" dirty="0" err="1">
                <a:latin typeface="Georgia" panose="02040502050405020303" pitchFamily="18" charset="0"/>
              </a:rPr>
              <a:t>ntp</a:t>
            </a:r>
            <a:r>
              <a:rPr lang="en-US" dirty="0">
                <a:latin typeface="Georgia" panose="02040502050405020303" pitchFamily="18" charset="0"/>
              </a:rPr>
              <a:t> (network time protocol): port 123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9BB54E2F-505F-F987-DDAC-06E5399636F5}"/>
              </a:ext>
            </a:extLst>
          </p:cNvPr>
          <p:cNvSpPr/>
          <p:nvPr/>
        </p:nvSpPr>
        <p:spPr>
          <a:xfrm rot="1950251">
            <a:off x="10170665" y="2765749"/>
            <a:ext cx="578224" cy="47064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4C4865-5B03-9B47-220B-795E27457264}"/>
              </a:ext>
            </a:extLst>
          </p:cNvPr>
          <p:cNvSpPr txBox="1"/>
          <p:nvPr/>
        </p:nvSpPr>
        <p:spPr>
          <a:xfrm>
            <a:off x="10209615" y="3354891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68.45.56.20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B27413-E3E4-33FA-41A7-9157FA10F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071" y="4612507"/>
            <a:ext cx="6773220" cy="19528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27792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A238D-F107-4BD8-9D2D-897CC2D43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548CC-79DF-113A-4F5F-41D21302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BTW: “JSON” is a simple data format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F4DA87-EA45-6287-F8E9-9F92AC26DF1A}"/>
              </a:ext>
            </a:extLst>
          </p:cNvPr>
          <p:cNvSpPr txBox="1"/>
          <p:nvPr/>
        </p:nvSpPr>
        <p:spPr>
          <a:xfrm>
            <a:off x="838201" y="1690688"/>
            <a:ext cx="6645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Here is an example from Martin </a:t>
            </a:r>
            <a:r>
              <a:rPr lang="en-US" dirty="0" err="1">
                <a:latin typeface="Georgia" panose="02040502050405020303" pitchFamily="18" charset="0"/>
              </a:rPr>
              <a:t>Kleppman</a:t>
            </a:r>
            <a:r>
              <a:rPr lang="en-US" dirty="0">
                <a:latin typeface="Georgia" panose="02040502050405020303" pitchFamily="18" charset="0"/>
              </a:rPr>
              <a:t>, showing the format of a binary protocol (</a:t>
            </a:r>
            <a:r>
              <a:rPr lang="en-US" dirty="0" err="1">
                <a:latin typeface="Georgia" panose="02040502050405020303" pitchFamily="18" charset="0"/>
              </a:rPr>
              <a:t>Protobufs</a:t>
            </a:r>
            <a:r>
              <a:rPr lang="en-US" dirty="0">
                <a:latin typeface="Georgia" panose="02040502050405020303" pitchFamily="18" charset="0"/>
              </a:rPr>
              <a:t>, in this case)</a:t>
            </a:r>
            <a:endParaRPr lang="en-US" i="1" dirty="0"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CF84D-EE65-3C09-7F29-3904760F5FD6}"/>
              </a:ext>
            </a:extLst>
          </p:cNvPr>
          <p:cNvSpPr txBox="1"/>
          <p:nvPr/>
        </p:nvSpPr>
        <p:spPr>
          <a:xfrm>
            <a:off x="7673008" y="2856373"/>
            <a:ext cx="41104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name: “Homer Simpson”,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age: 38,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is_married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true,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friends: [“Lenny”, “Carl”],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children: {“Bart”: 10,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   “Lisa”: 8,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   “Maggie”:1}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561AED-3AD5-6865-140F-6A31309FA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17" y="2530269"/>
            <a:ext cx="7185991" cy="3074631"/>
          </a:xfrm>
          <a:prstGeom prst="rect">
            <a:avLst/>
          </a:prstGeom>
          <a:noFill/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D99D9D-6EF9-A9E9-6B4E-BEAE2A47C2BB}"/>
              </a:ext>
            </a:extLst>
          </p:cNvPr>
          <p:cNvSpPr txBox="1"/>
          <p:nvPr/>
        </p:nvSpPr>
        <p:spPr>
          <a:xfrm>
            <a:off x="487017" y="6246654"/>
            <a:ext cx="88756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https://hackaday.com/2020/06/10/the-ceedy-world-of-message-serialization/martin-kleppmann-protocol-buffers-themed/</a:t>
            </a:r>
          </a:p>
        </p:txBody>
      </p:sp>
    </p:spTree>
    <p:extLst>
      <p:ext uri="{BB962C8B-B14F-4D97-AF65-F5344CB8AC3E}">
        <p14:creationId xmlns:p14="http://schemas.microsoft.com/office/powerpoint/2010/main" val="24677932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A330-6D21-36B0-3FCE-1943096F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 services </a:t>
            </a:r>
            <a:r>
              <a:rPr lang="en-US" i="1" dirty="0"/>
              <a:t>system</a:t>
            </a:r>
            <a:r>
              <a:rPr lang="en-US" dirty="0"/>
              <a:t> produces and consumes JSON over HTTP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E6EE7-10A1-F1EA-6DC2-4C013101E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688" y="2222487"/>
            <a:ext cx="6026157" cy="40123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02E26F-3A81-778B-914A-247A466281FD}"/>
              </a:ext>
            </a:extLst>
          </p:cNvPr>
          <p:cNvSpPr txBox="1"/>
          <p:nvPr/>
        </p:nvSpPr>
        <p:spPr>
          <a:xfrm>
            <a:off x="416893" y="1578558"/>
            <a:ext cx="5335790" cy="5120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#serve post </a:t>
            </a:r>
            <a:r>
              <a:rPr lang="en-US" sz="1400" b="0" dirty="0" err="1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datetime </a:t>
            </a:r>
            <a:r>
              <a:rPr lang="en-US" sz="14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datetime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FastAPI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lang="en-US" sz="14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@app.get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'/get_time’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400" b="0" i="1" dirty="0">
                <a:solidFill>
                  <a:srgbClr val="0089B3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pPr>
              <a:lnSpc>
                <a:spcPts val="1425"/>
              </a:lnSpc>
            </a:pPr>
            <a:r>
              <a:rPr lang="en-US" sz="1400" b="0" i="1" dirty="0">
                <a:solidFill>
                  <a:srgbClr val="0089B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u="sng" dirty="0" err="1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ClientData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1" u="sng" dirty="0" err="1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gender: </a:t>
            </a:r>
            <a:r>
              <a:rPr lang="en-US" sz="1400" b="0" i="1" dirty="0">
                <a:solidFill>
                  <a:srgbClr val="0089B3"/>
                </a:solidFill>
                <a:effectLst/>
                <a:latin typeface="Consolas" panose="020B0609020204030204" pitchFamily="49" charset="0"/>
              </a:rPr>
              <a:t>str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age: </a:t>
            </a:r>
            <a:r>
              <a:rPr lang="en-US" sz="1400" b="0" i="1" dirty="0">
                <a:solidFill>
                  <a:srgbClr val="0089B3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uc_grad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i="1" dirty="0">
                <a:solidFill>
                  <a:srgbClr val="0089B3"/>
                </a:solidFill>
                <a:effectLst/>
                <a:latin typeface="Consolas" panose="020B0609020204030204" pitchFamily="49" charset="0"/>
              </a:rPr>
              <a:t>bool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@app.post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'/get_churn_probability'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400" b="0" i="1" dirty="0">
                <a:solidFill>
                  <a:srgbClr val="0089B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get_churn_probability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CF7000"/>
                </a:solidFill>
                <a:effectLst/>
                <a:latin typeface="Consolas" panose="020B0609020204030204" pitchFamily="49" charset="0"/>
              </a:rPr>
              <a:t>client_props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ClientData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#if 'UC_GRAD' not in </a:t>
            </a:r>
            <a:r>
              <a:rPr lang="en-US" sz="1400" b="0" dirty="0" err="1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client_properties</a:t>
            </a:r>
            <a:r>
              <a:rPr lang="en-US" sz="14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   pass throw error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Our churn model is fake, we don't actually use an ML model :(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client_props.uc_grad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4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'churn_prob'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0.34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4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'churn_prob'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0.87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400" b="0" dirty="0" err="1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4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dev serve_post_json.py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547CEF-94BC-0EED-5BBE-E9FB4CE20606}"/>
              </a:ext>
            </a:extLst>
          </p:cNvPr>
          <p:cNvSpPr txBox="1"/>
          <p:nvPr/>
        </p:nvSpPr>
        <p:spPr>
          <a:xfrm>
            <a:off x="8107115" y="6354374"/>
            <a:ext cx="36679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See notebook 075_web_services_under_the_hood/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consume_services.ipynb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4093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85865-D277-01EA-9B8A-5DADF1C19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web services without writing Python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FCFE72-1373-9A46-87BC-BD99E6CDA04D}"/>
              </a:ext>
            </a:extLst>
          </p:cNvPr>
          <p:cNvSpPr txBox="1"/>
          <p:nvPr/>
        </p:nvSpPr>
        <p:spPr>
          <a:xfrm>
            <a:off x="838200" y="2040796"/>
            <a:ext cx="108271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eorgia" panose="02040502050405020303" pitchFamily="18" charset="0"/>
              </a:rPr>
              <a:t>Windows (Power Shell)</a:t>
            </a:r>
          </a:p>
          <a:p>
            <a:r>
              <a:rPr lang="en-US" sz="12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Invoke-</a:t>
            </a:r>
            <a:r>
              <a:rPr lang="en-US" sz="12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RestMethod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Uri http: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localhost:</a:t>
            </a:r>
            <a:r>
              <a:rPr lang="en-US" sz="12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get_churn_probability 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Method Post 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Headers 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2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"Content-Type"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"application/json"</a:t>
            </a:r>
            <a:r>
              <a:rPr lang="en-US" sz="12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Body </a:t>
            </a:r>
            <a:r>
              <a:rPr lang="en-US" sz="12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'{"gender": "male", "age": 23, "</a:t>
            </a:r>
            <a:r>
              <a:rPr lang="en-US" sz="12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uc_grad":"False</a:t>
            </a:r>
            <a:r>
              <a:rPr lang="en-US" sz="12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"}’</a:t>
            </a:r>
          </a:p>
          <a:p>
            <a:endParaRPr lang="en-US" sz="1200" dirty="0">
              <a:solidFill>
                <a:srgbClr val="00B368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Mac/Linux</a:t>
            </a:r>
          </a:p>
          <a:p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curl 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X POST http: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localhost:</a:t>
            </a:r>
            <a:r>
              <a:rPr lang="en-US" sz="12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get_churn_probability 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H </a:t>
            </a:r>
            <a:r>
              <a:rPr lang="en-US" sz="12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"Content-Type: application/</a:t>
            </a:r>
            <a:r>
              <a:rPr lang="en-US" sz="12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en-US" sz="12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'{"gender": "male", "age": 23, "</a:t>
            </a:r>
            <a:r>
              <a:rPr lang="en-US" sz="12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uc_grad":"False</a:t>
            </a:r>
            <a:r>
              <a:rPr lang="en-US" sz="12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"}'</a:t>
            </a:r>
            <a:endParaRPr lang="en-US" sz="12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4FA03-1DA7-091E-4664-7EBF214B6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814" y="3520405"/>
            <a:ext cx="5769020" cy="30753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3D90FB-C0B5-AC71-D8B2-540DD5FE4196}"/>
              </a:ext>
            </a:extLst>
          </p:cNvPr>
          <p:cNvSpPr txBox="1"/>
          <p:nvPr/>
        </p:nvSpPr>
        <p:spPr>
          <a:xfrm>
            <a:off x="1532964" y="4593496"/>
            <a:ext cx="36396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eorgia" panose="02040502050405020303" pitchFamily="18" charset="0"/>
              </a:rPr>
              <a:t>Postman (https://www.postman.com/) is a great and often used GUI tool to test web services. Basic version is free</a:t>
            </a:r>
          </a:p>
        </p:txBody>
      </p:sp>
    </p:spTree>
    <p:extLst>
      <p:ext uri="{BB962C8B-B14F-4D97-AF65-F5344CB8AC3E}">
        <p14:creationId xmlns:p14="http://schemas.microsoft.com/office/powerpoint/2010/main" val="11528132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4EA2-9A71-5ADB-C492-E060C119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2320"/>
            <a:ext cx="10515600" cy="1719262"/>
          </a:xfrm>
        </p:spPr>
        <p:txBody>
          <a:bodyPr/>
          <a:lstStyle/>
          <a:p>
            <a:r>
              <a:rPr lang="en-US" dirty="0"/>
              <a:t>Btw … try …/docs</a:t>
            </a:r>
          </a:p>
        </p:txBody>
      </p:sp>
    </p:spTree>
    <p:extLst>
      <p:ext uri="{BB962C8B-B14F-4D97-AF65-F5344CB8AC3E}">
        <p14:creationId xmlns:p14="http://schemas.microsoft.com/office/powerpoint/2010/main" val="5797539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2ED87-6A3C-2C72-858C-06DFA9E10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B6CD-0616-4098-FFFB-DE4D45B5D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8566"/>
            <a:ext cx="10515600" cy="1719262"/>
          </a:xfrm>
        </p:spPr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9A75A-3280-648F-4629-D08C4EDFF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098969"/>
            <a:ext cx="10515600" cy="26606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Please write a small service which uses a POST method to accept two numbers, add them and return the result.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should accept a JSON object like this: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{num1:2, num2:3}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 prepared to share your IP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ifconfig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/ipconfig) and port with me so I (and others) can test your service.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C9E7AC-2A26-7739-9836-C1F94F0F267D}"/>
              </a:ext>
            </a:extLst>
          </p:cNvPr>
          <p:cNvSpPr txBox="1"/>
          <p:nvPr/>
        </p:nvSpPr>
        <p:spPr>
          <a:xfrm>
            <a:off x="831850" y="5133007"/>
            <a:ext cx="105156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424"/>
                </a:solidFill>
                <a:effectLst/>
                <a:latin typeface="Georgia" panose="02040502050405020303" pitchFamily="18" charset="0"/>
              </a:rPr>
              <a:t>Mac </a:t>
            </a:r>
            <a:r>
              <a:rPr lang="fr-FR" sz="1400" b="0" i="0" dirty="0" err="1">
                <a:solidFill>
                  <a:srgbClr val="242424"/>
                </a:solidFill>
                <a:effectLst/>
                <a:latin typeface="Georgia" panose="02040502050405020303" pitchFamily="18" charset="0"/>
              </a:rPr>
              <a:t>users</a:t>
            </a:r>
            <a:r>
              <a:rPr lang="fr-FR" sz="1400" b="0" i="0" dirty="0">
                <a:solidFill>
                  <a:srgbClr val="242424"/>
                </a:solidFill>
                <a:effectLst/>
                <a:latin typeface="Georgia" panose="02040502050405020303" pitchFamily="18" charset="0"/>
              </a:rPr>
              <a:t>:</a:t>
            </a:r>
          </a:p>
          <a:p>
            <a:r>
              <a:rPr lang="fr-FR" sz="1400" b="0" i="0" dirty="0" err="1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curl</a:t>
            </a:r>
            <a:r>
              <a:rPr lang="fr-FR" sz="1400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 -X POST 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http://localhost:5000/get_num </a:t>
            </a:r>
            <a:r>
              <a:rPr lang="fr-FR" sz="1400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-H "Content-Type: application/</a:t>
            </a:r>
            <a:r>
              <a:rPr lang="fr-FR" sz="1400" b="0" i="0" dirty="0" err="1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fr-FR" sz="1400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" -d '{"x": 5, "y": 5}’</a:t>
            </a:r>
          </a:p>
          <a:p>
            <a:endParaRPr lang="fr-FR" sz="1400" dirty="0">
              <a:solidFill>
                <a:srgbClr val="242424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242424"/>
                </a:solidFill>
                <a:latin typeface="Georgia" panose="02040502050405020303" pitchFamily="18" charset="0"/>
              </a:rPr>
              <a:t>Windows (Power Shell) </a:t>
            </a:r>
            <a:r>
              <a:rPr lang="fr-FR" sz="1400" dirty="0" err="1">
                <a:solidFill>
                  <a:srgbClr val="242424"/>
                </a:solidFill>
                <a:latin typeface="Georgia" panose="02040502050405020303" pitchFamily="18" charset="0"/>
              </a:rPr>
              <a:t>users</a:t>
            </a:r>
            <a:r>
              <a:rPr lang="fr-FR" sz="1400" dirty="0">
                <a:solidFill>
                  <a:srgbClr val="242424"/>
                </a:solidFill>
                <a:latin typeface="Georgia" panose="02040502050405020303" pitchFamily="18" charset="0"/>
              </a:rPr>
              <a:t>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Invoke-</a:t>
            </a:r>
            <a:r>
              <a:rPr lang="en-US" sz="1400" dirty="0" err="1">
                <a:latin typeface="Consolas" panose="020B0609020204030204" pitchFamily="49" charset="0"/>
              </a:rPr>
              <a:t>RestMethod</a:t>
            </a:r>
            <a:r>
              <a:rPr lang="en-US" sz="1400" dirty="0">
                <a:latin typeface="Consolas" panose="020B0609020204030204" pitchFamily="49" charset="0"/>
              </a:rPr>
              <a:t> -Uri http://localhost:5000/get_num -Method Post -Headers @{"Content-Type"="application/json"} -Body '{"x": 5, "y": 5}'</a:t>
            </a:r>
          </a:p>
        </p:txBody>
      </p:sp>
    </p:spTree>
    <p:extLst>
      <p:ext uri="{BB962C8B-B14F-4D97-AF65-F5344CB8AC3E}">
        <p14:creationId xmlns:p14="http://schemas.microsoft.com/office/powerpoint/2010/main" val="18356339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B371-47C2-F13D-07C2-7499E29A3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25704"/>
            <a:ext cx="10515600" cy="1500187"/>
          </a:xfrm>
        </p:spPr>
        <p:txBody>
          <a:bodyPr/>
          <a:lstStyle/>
          <a:p>
            <a:r>
              <a:rPr lang="en-US" dirty="0"/>
              <a:t>Easy UI for your web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7021F-59BF-5FD5-5BF5-106B37D33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852879"/>
            <a:ext cx="10515600" cy="551155"/>
          </a:xfrm>
        </p:spPr>
        <p:txBody>
          <a:bodyPr>
            <a:noAutofit/>
          </a:bodyPr>
          <a:lstStyle/>
          <a:p>
            <a:r>
              <a:rPr lang="en-US" sz="4400" dirty="0" err="1"/>
              <a:t>Streamlit</a:t>
            </a:r>
            <a:r>
              <a:rPr lang="en-US" sz="4400" dirty="0"/>
              <a:t> </a:t>
            </a: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or</a:t>
            </a:r>
            <a:r>
              <a:rPr lang="en-US" sz="4400" dirty="0"/>
              <a:t> </a:t>
            </a:r>
            <a:r>
              <a:rPr lang="en-US" sz="4400" dirty="0" err="1">
                <a:solidFill>
                  <a:schemeClr val="bg1">
                    <a:lumMod val="65000"/>
                  </a:schemeClr>
                </a:solidFill>
              </a:rPr>
              <a:t>Gradio</a:t>
            </a: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or </a:t>
            </a:r>
            <a:r>
              <a:rPr lang="en-US" sz="4400" dirty="0">
                <a:solidFill>
                  <a:schemeClr val="bg1">
                    <a:lumMod val="75000"/>
                  </a:schemeClr>
                </a:solidFill>
              </a:rPr>
              <a:t>Panel or </a:t>
            </a:r>
            <a:r>
              <a:rPr lang="en-US" sz="4400" dirty="0">
                <a:solidFill>
                  <a:schemeClr val="bg1">
                    <a:lumMod val="85000"/>
                  </a:schemeClr>
                </a:solidFill>
              </a:rPr>
              <a:t>Viola or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238BF-C75B-E6A7-BEF6-FB086C80F227}"/>
              </a:ext>
            </a:extLst>
          </p:cNvPr>
          <p:cNvSpPr txBox="1"/>
          <p:nvPr/>
        </p:nvSpPr>
        <p:spPr>
          <a:xfrm>
            <a:off x="7344069" y="4414228"/>
            <a:ext cx="3451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ource Code Pro" panose="020F0502020204030204" pitchFamily="34" charset="0"/>
              </a:rPr>
              <a:t>pip</a:t>
            </a:r>
            <a:r>
              <a:rPr lang="en-US" b="0" i="0" dirty="0">
                <a:solidFill>
                  <a:srgbClr val="FFFFFF"/>
                </a:solidFill>
                <a:effectLst/>
                <a:latin typeface="Source Code Pro" panose="020F0502020204030204" pitchFamily="34" charset="0"/>
              </a:rPr>
              <a:t> </a:t>
            </a:r>
            <a:r>
              <a:rPr lang="en-US" b="1" i="0" dirty="0">
                <a:solidFill>
                  <a:srgbClr val="FF6C6C"/>
                </a:solidFill>
                <a:effectLst/>
                <a:latin typeface="Source Code Pro" panose="020F0502020204030204" pitchFamily="34" charset="0"/>
              </a:rPr>
              <a:t>install</a:t>
            </a:r>
            <a:r>
              <a:rPr lang="en-US" b="0" i="0" dirty="0">
                <a:solidFill>
                  <a:srgbClr val="FFFFFF"/>
                </a:solidFill>
                <a:effectLst/>
                <a:latin typeface="Source Code Pro" panose="020F0502020204030204" pitchFamily="34" charset="0"/>
              </a:rPr>
              <a:t> </a:t>
            </a:r>
            <a:r>
              <a:rPr lang="en-US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ource Code Pro" panose="020F0502020204030204" pitchFamily="34" charset="0"/>
              </a:rPr>
              <a:t>streamlit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1631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15BA-3EC4-645D-BFC7-E8F1941A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data scientists, we use tools to generate HTML pages, such as: </a:t>
            </a:r>
            <a:r>
              <a:rPr lang="en-US" i="1" dirty="0" err="1"/>
              <a:t>streamlit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D23E80-EEF8-EE26-F66F-587E2CA15AFE}"/>
              </a:ext>
            </a:extLst>
          </p:cNvPr>
          <p:cNvSpPr txBox="1"/>
          <p:nvPr/>
        </p:nvSpPr>
        <p:spPr>
          <a:xfrm>
            <a:off x="4938222" y="3492861"/>
            <a:ext cx="38057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</a:t>
            </a:r>
            <a:endParaRPr lang="en-US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st.write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54CE6D-8234-C1D9-980C-0F0F559A44D2}"/>
              </a:ext>
            </a:extLst>
          </p:cNvPr>
          <p:cNvSpPr/>
          <p:nvPr/>
        </p:nvSpPr>
        <p:spPr>
          <a:xfrm>
            <a:off x="2209797" y="2342509"/>
            <a:ext cx="353602" cy="37150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91885D-2D36-BC15-F9C1-73D1167028CC}"/>
              </a:ext>
            </a:extLst>
          </p:cNvPr>
          <p:cNvSpPr/>
          <p:nvPr/>
        </p:nvSpPr>
        <p:spPr>
          <a:xfrm>
            <a:off x="2209797" y="3302175"/>
            <a:ext cx="353602" cy="37150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EC29D-B5C2-082A-CC7E-6544808DB16F}"/>
              </a:ext>
            </a:extLst>
          </p:cNvPr>
          <p:cNvSpPr txBox="1"/>
          <p:nvPr/>
        </p:nvSpPr>
        <p:spPr>
          <a:xfrm>
            <a:off x="2563399" y="2344685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Create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streamlit_app.py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D39EE-C7B7-007E-905E-E471E325C0E3}"/>
              </a:ext>
            </a:extLst>
          </p:cNvPr>
          <p:cNvSpPr txBox="1"/>
          <p:nvPr/>
        </p:nvSpPr>
        <p:spPr>
          <a:xfrm>
            <a:off x="2563399" y="330652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Edit it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98B29E-C17D-8C0E-B356-EFD6BBE99CD2}"/>
              </a:ext>
            </a:extLst>
          </p:cNvPr>
          <p:cNvSpPr/>
          <p:nvPr/>
        </p:nvSpPr>
        <p:spPr>
          <a:xfrm>
            <a:off x="2209797" y="4964174"/>
            <a:ext cx="353602" cy="37150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67A340-D127-14E8-4C78-26AC84D10DE2}"/>
              </a:ext>
            </a:extLst>
          </p:cNvPr>
          <p:cNvSpPr txBox="1"/>
          <p:nvPr/>
        </p:nvSpPr>
        <p:spPr>
          <a:xfrm>
            <a:off x="2563399" y="496635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Run it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39441B-73C7-42D3-09E8-F5893626036A}"/>
              </a:ext>
            </a:extLst>
          </p:cNvPr>
          <p:cNvSpPr txBox="1"/>
          <p:nvPr/>
        </p:nvSpPr>
        <p:spPr>
          <a:xfrm>
            <a:off x="4946495" y="4892997"/>
            <a:ext cx="72455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run streamlit_app.py</a:t>
            </a: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You can now view your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app </a:t>
            </a:r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your browser.</a:t>
            </a: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Local URL: http://localhost: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8501</a:t>
            </a:r>
            <a:endParaRPr lang="en-US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Network URL: http://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192.168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0.4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8501</a:t>
            </a:r>
            <a:endParaRPr lang="en-US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55196C-A3FF-47C8-7712-8A2748E037B5}"/>
              </a:ext>
            </a:extLst>
          </p:cNvPr>
          <p:cNvCxnSpPr/>
          <p:nvPr/>
        </p:nvCxnSpPr>
        <p:spPr>
          <a:xfrm>
            <a:off x="2011257" y="2999678"/>
            <a:ext cx="8359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4232BD-20C2-D3BE-C7C2-C9179167620C}"/>
              </a:ext>
            </a:extLst>
          </p:cNvPr>
          <p:cNvCxnSpPr/>
          <p:nvPr/>
        </p:nvCxnSpPr>
        <p:spPr>
          <a:xfrm>
            <a:off x="1916311" y="4624039"/>
            <a:ext cx="8359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6572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D76C-2D3F-A7E8-17C5-4732C90D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translates Python to HTML</a:t>
            </a:r>
            <a:r>
              <a:rPr lang="en-US" dirty="0">
                <a:solidFill>
                  <a:schemeClr val="bg2"/>
                </a:solidFill>
              </a:rPr>
              <a:t>, reactively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89669-1B29-A219-9C25-1648A54236F4}"/>
              </a:ext>
            </a:extLst>
          </p:cNvPr>
          <p:cNvSpPr txBox="1"/>
          <p:nvPr/>
        </p:nvSpPr>
        <p:spPr>
          <a:xfrm>
            <a:off x="838200" y="2299681"/>
            <a:ext cx="38057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</a:t>
            </a:r>
            <a:endParaRPr lang="en-US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st.write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9A8AA-428E-80B5-8300-F21DEAF85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004" y="1366989"/>
            <a:ext cx="5134692" cy="5106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82099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D76C-2D3F-A7E8-17C5-4732C90D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translates Python to HTML, </a:t>
            </a:r>
            <a:r>
              <a:rPr lang="en-US" b="1" dirty="0"/>
              <a:t>reactively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89669-1B29-A219-9C25-1648A54236F4}"/>
              </a:ext>
            </a:extLst>
          </p:cNvPr>
          <p:cNvSpPr txBox="1"/>
          <p:nvPr/>
        </p:nvSpPr>
        <p:spPr>
          <a:xfrm>
            <a:off x="838199" y="2299681"/>
            <a:ext cx="56629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</a:t>
            </a:r>
            <a:endParaRPr lang="en-US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st.markdown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"# Hello"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st.text_input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"What is your name?"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st.write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"Hello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A431B3-6389-E9DD-C6A3-41F0F8B53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160" y="1334656"/>
            <a:ext cx="5048955" cy="50584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53907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D76C-2D3F-A7E8-17C5-4732C90D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is not just executed linearly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89669-1B29-A219-9C25-1648A54236F4}"/>
              </a:ext>
            </a:extLst>
          </p:cNvPr>
          <p:cNvSpPr txBox="1"/>
          <p:nvPr/>
        </p:nvSpPr>
        <p:spPr>
          <a:xfrm>
            <a:off x="838199" y="2299681"/>
            <a:ext cx="56629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</a:t>
            </a:r>
            <a:endParaRPr lang="en-US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st.markdown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"# Hello"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st.text_input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"What is your name?"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st.write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"Hello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A431B3-6389-E9DD-C6A3-41F0F8B53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160" y="1334656"/>
            <a:ext cx="5048955" cy="50584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26EE1C-AF1E-CA89-1ABB-ABE5773F09A8}"/>
              </a:ext>
            </a:extLst>
          </p:cNvPr>
          <p:cNvSpPr txBox="1"/>
          <p:nvPr/>
        </p:nvSpPr>
        <p:spPr>
          <a:xfrm>
            <a:off x="959005" y="5107257"/>
            <a:ext cx="3590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Notice how these variables are updated automatically?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F31020-6C61-4E93-EBA7-BA0B95850A78}"/>
              </a:ext>
            </a:extLst>
          </p:cNvPr>
          <p:cNvCxnSpPr/>
          <p:nvPr/>
        </p:nvCxnSpPr>
        <p:spPr>
          <a:xfrm flipV="1">
            <a:off x="3178098" y="4054007"/>
            <a:ext cx="189570" cy="105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5CAC17-2BF2-8E00-FE74-D5C10295A1F4}"/>
              </a:ext>
            </a:extLst>
          </p:cNvPr>
          <p:cNvCxnSpPr>
            <a:cxnSpLocks/>
          </p:cNvCxnSpPr>
          <p:nvPr/>
        </p:nvCxnSpPr>
        <p:spPr>
          <a:xfrm flipH="1" flipV="1">
            <a:off x="1226634" y="3757961"/>
            <a:ext cx="1650381" cy="134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10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1B968-A35E-8107-08A9-9D9C04EE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internet uses packets while old phone network was a </a:t>
            </a:r>
            <a:r>
              <a:rPr lang="en-US" i="1" dirty="0"/>
              <a:t>very</a:t>
            </a:r>
            <a:r>
              <a:rPr lang="en-US" dirty="0"/>
              <a:t> long cable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5CF935-ABC7-67B4-A358-598325F46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485" y="1970242"/>
            <a:ext cx="6091667" cy="19226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587224-99DE-F443-DD8E-A385780DA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485" y="4172437"/>
            <a:ext cx="6032204" cy="1995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B35190-7AC1-E8A4-AA77-9DD7E3C2E0AD}"/>
              </a:ext>
            </a:extLst>
          </p:cNvPr>
          <p:cNvSpPr txBox="1"/>
          <p:nvPr/>
        </p:nvSpPr>
        <p:spPr>
          <a:xfrm>
            <a:off x="568311" y="2080148"/>
            <a:ext cx="46699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Notice that data going from your computer to a remote server can take different paths (</a:t>
            </a:r>
            <a:r>
              <a:rPr lang="en-US" dirty="0" err="1">
                <a:latin typeface="Consolas" panose="020B0609020204030204" pitchFamily="49" charset="0"/>
              </a:rPr>
              <a:t>tracert</a:t>
            </a:r>
            <a:r>
              <a:rPr lang="en-US" dirty="0">
                <a:latin typeface="Georgia" panose="02040502050405020303" pitchFamily="18" charset="0"/>
              </a:rPr>
              <a:t> or </a:t>
            </a:r>
            <a:r>
              <a:rPr lang="en-US" dirty="0">
                <a:latin typeface="Consolas" panose="020B0609020204030204" pitchFamily="49" charset="0"/>
              </a:rPr>
              <a:t>traceroute</a:t>
            </a:r>
            <a:r>
              <a:rPr lang="en-US" dirty="0">
                <a:latin typeface="Georgia" panose="02040502050405020303" pitchFamily="18" charset="0"/>
              </a:rPr>
              <a:t>)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ability to take different routes means the network is route around damaged nodes. 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Makes sense, since the original network was designed to survive nuclear war!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Pro-tip: check if a machine is down by doing </a:t>
            </a:r>
            <a:r>
              <a:rPr lang="en-US" dirty="0">
                <a:latin typeface="Consolas" panose="020B0609020204030204" pitchFamily="49" charset="0"/>
              </a:rPr>
              <a:t>ping </a:t>
            </a:r>
            <a:r>
              <a:rPr lang="en-US" dirty="0" err="1">
                <a:latin typeface="Consolas" panose="020B0609020204030204" pitchFamily="49" charset="0"/>
              </a:rPr>
              <a:t>machine_ip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0892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D76C-2D3F-A7E8-17C5-4732C90D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code is executed, each time a variable changes (“reactive”)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89669-1B29-A219-9C25-1648A54236F4}"/>
              </a:ext>
            </a:extLst>
          </p:cNvPr>
          <p:cNvSpPr txBox="1"/>
          <p:nvPr/>
        </p:nvSpPr>
        <p:spPr>
          <a:xfrm>
            <a:off x="838199" y="2299681"/>
            <a:ext cx="566296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</a:t>
            </a:r>
            <a:endParaRPr lang="en-US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st.markdown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"# Hello"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st.text_input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"What is your name?"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st.write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"Hello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name.strip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()) == 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st.warning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"You haven't entered your name yet :("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25D4E-38FA-BEF2-44DE-F8547FAB9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08" y="1425269"/>
            <a:ext cx="5058481" cy="49441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07459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D76C-2D3F-A7E8-17C5-4732C90D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 interface to your web service</a:t>
            </a:r>
            <a:br>
              <a:rPr lang="en-US" dirty="0"/>
            </a:b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See slide 36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89669-1B29-A219-9C25-1648A54236F4}"/>
              </a:ext>
            </a:extLst>
          </p:cNvPr>
          <p:cNvSpPr txBox="1"/>
          <p:nvPr/>
        </p:nvSpPr>
        <p:spPr>
          <a:xfrm>
            <a:off x="838200" y="1968560"/>
            <a:ext cx="566296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requests</a:t>
            </a:r>
          </a:p>
          <a:p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</a:t>
            </a:r>
            <a:endParaRPr lang="en-US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st.markdown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"# Churn probability test"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st.markdown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"#### Input parameters"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uc_grad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st.toggle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"UC Graduate?"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age     =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st.slider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response =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requests.post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"http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://localhost:5000/</a:t>
            </a:r>
            <a:r>
              <a:rPr lang="en-US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get_churn_probability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gender'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'male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age'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:age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'uc_grad'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uc_grad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st.write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762570-3B9D-22BB-F990-91E9DF307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161" y="1343625"/>
            <a:ext cx="5134692" cy="47060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6287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FB08-5575-275D-ABFB-243CC3CF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steramlit.io docs for a complete list of widgets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37C11-AEE4-97FA-7CD3-23DA38F44A98}"/>
              </a:ext>
            </a:extLst>
          </p:cNvPr>
          <p:cNvSpPr txBox="1"/>
          <p:nvPr/>
        </p:nvSpPr>
        <p:spPr>
          <a:xfrm>
            <a:off x="838200" y="2844225"/>
            <a:ext cx="107181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Georgia" panose="02040502050405020303" pitchFamily="18" charset="0"/>
              </a:rPr>
              <a:t>https://docs.streamlit.io/library/api-reference</a:t>
            </a:r>
          </a:p>
        </p:txBody>
      </p:sp>
    </p:spTree>
    <p:extLst>
      <p:ext uri="{BB962C8B-B14F-4D97-AF65-F5344CB8AC3E}">
        <p14:creationId xmlns:p14="http://schemas.microsoft.com/office/powerpoint/2010/main" val="39297817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0AB7-A90C-1E6A-0E1A-E83BA826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7841A-4C6F-1928-31BF-35AEB7B2D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531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A00B-46B2-B7FF-4318-A9413DDE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highlighting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2D831-4358-40A6-513C-21C67EBDF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047" y="1501670"/>
            <a:ext cx="7866081" cy="50693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43B840-653E-EA3D-ED5F-3C35801255BF}"/>
              </a:ext>
            </a:extLst>
          </p:cNvPr>
          <p:cNvSpPr txBox="1"/>
          <p:nvPr/>
        </p:nvSpPr>
        <p:spPr>
          <a:xfrm>
            <a:off x="695569" y="1922585"/>
            <a:ext cx="294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Theme used for code snippets:</a:t>
            </a:r>
          </a:p>
          <a:p>
            <a:r>
              <a:rPr lang="en-US" dirty="0"/>
              <a:t>VS Code’s “</a:t>
            </a:r>
            <a:r>
              <a:rPr lang="en-US" dirty="0" err="1"/>
              <a:t>Monokai</a:t>
            </a:r>
            <a:r>
              <a:rPr lang="en-US" dirty="0"/>
              <a:t> Light” by Velichko Konstantin</a:t>
            </a:r>
          </a:p>
        </p:txBody>
      </p:sp>
    </p:spTree>
    <p:extLst>
      <p:ext uri="{BB962C8B-B14F-4D97-AF65-F5344CB8AC3E}">
        <p14:creationId xmlns:p14="http://schemas.microsoft.com/office/powerpoint/2010/main" val="295930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0838-41A1-38D2-03FD-4B71F3F4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HTML, CSS and JavaScript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2368A-D983-9121-2B0D-F9D4EEFECE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0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06F2-1537-05F7-8B1C-EF3EBB92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exactly is a web page?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C06D05-1FC0-AD6E-AA63-21116574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376" y="2039343"/>
            <a:ext cx="4430622" cy="18957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A9B32D-4EA0-6960-646E-CFEE46E99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376" y="4203062"/>
            <a:ext cx="6331424" cy="23366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931540-1F86-B653-A30F-BDB24BD1C1C1}"/>
              </a:ext>
            </a:extLst>
          </p:cNvPr>
          <p:cNvSpPr txBox="1"/>
          <p:nvPr/>
        </p:nvSpPr>
        <p:spPr>
          <a:xfrm>
            <a:off x="910202" y="2388358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Try “View page source” or open developer tools to get a peek at the code</a:t>
            </a:r>
          </a:p>
        </p:txBody>
      </p:sp>
    </p:spTree>
    <p:extLst>
      <p:ext uri="{BB962C8B-B14F-4D97-AF65-F5344CB8AC3E}">
        <p14:creationId xmlns:p14="http://schemas.microsoft.com/office/powerpoint/2010/main" val="234819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9182-2442-5268-5719-B4F5DC7C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(Hyper text </a:t>
            </a:r>
            <a:r>
              <a:rPr lang="en-US" i="1" dirty="0"/>
              <a:t>markup language</a:t>
            </a:r>
            <a:r>
              <a:rPr lang="en-US" dirty="0"/>
              <a:t>) contains the content of a web page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1C21475-8EE8-CB33-A4C2-BF054CB0D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669" y="1848661"/>
            <a:ext cx="10978662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html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link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rel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stylesheet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href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css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/layout.css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text/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css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script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text/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javascript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src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script.js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"&gt;&lt;/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script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body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 This is a paragraph. It can contain a block of text and can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 contain multiple lines 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 HTML can contain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href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http://uchicago.edu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"&gt; links 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body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html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09E8FE-20DE-2259-831F-084017510FAE}"/>
              </a:ext>
            </a:extLst>
          </p:cNvPr>
          <p:cNvSpPr txBox="1"/>
          <p:nvPr/>
        </p:nvSpPr>
        <p:spPr>
          <a:xfrm>
            <a:off x="606669" y="5486400"/>
            <a:ext cx="1096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HTML is a markup language, not a full language like Python or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Javascript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. (This is not a value judgement)</a:t>
            </a:r>
          </a:p>
        </p:txBody>
      </p:sp>
    </p:spTree>
    <p:extLst>
      <p:ext uri="{BB962C8B-B14F-4D97-AF65-F5344CB8AC3E}">
        <p14:creationId xmlns:p14="http://schemas.microsoft.com/office/powerpoint/2010/main" val="269000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210C-ABAF-7FB2-628A-6C523EDE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(Cascading Style Sheets) controls the look &amp; feel (and behavior) of HTML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C344265-03DE-701D-1EA1-A2B4815A4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074710"/>
            <a:ext cx="51883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 panose="00000009000000000000" pitchFamily="49" charset="0"/>
              </a:rPr>
              <a:t>/*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 panose="00000009000000000000" pitchFamily="49" charset="0"/>
                <a:hlinkClick r:id="rId2"/>
              </a:rPr>
              <a:t>https://www.w3schools.com/css/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 panose="00000009000000000000" pitchFamily="49" charset="0"/>
              </a:rPr>
              <a:t>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D81B60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body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background-color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lightblue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h1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color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: white;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7474F"/>
                </a:solidFill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text-align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: center;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font-family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verdana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font-size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anose="00000009000000000000" pitchFamily="49" charset="0"/>
              </a:rPr>
              <a:t>20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px;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631C37-D768-1630-BB7D-28028F09101D}"/>
              </a:ext>
            </a:extLst>
          </p:cNvPr>
          <p:cNvSpPr txBox="1"/>
          <p:nvPr/>
        </p:nvSpPr>
        <p:spPr>
          <a:xfrm>
            <a:off x="907700" y="2416999"/>
            <a:ext cx="44916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Web developers often let the designers work with CSS. Non-designers, such as myself, often use CSS frameworks, such as Bootstrap or Tailwind.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See developer tools for a full list of CSS properties</a:t>
            </a:r>
          </a:p>
        </p:txBody>
      </p:sp>
    </p:spTree>
    <p:extLst>
      <p:ext uri="{BB962C8B-B14F-4D97-AF65-F5344CB8AC3E}">
        <p14:creationId xmlns:p14="http://schemas.microsoft.com/office/powerpoint/2010/main" val="2030779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32669</TotalTime>
  <Words>4347</Words>
  <Application>Microsoft Macintosh PowerPoint</Application>
  <PresentationFormat>Widescreen</PresentationFormat>
  <Paragraphs>524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Consolas</vt:lpstr>
      <vt:lpstr>Georgia</vt:lpstr>
      <vt:lpstr>Roboto Mono</vt:lpstr>
      <vt:lpstr>Source Code Pro</vt:lpstr>
      <vt:lpstr>Times New Roman</vt:lpstr>
      <vt:lpstr>Office Theme</vt:lpstr>
      <vt:lpstr>The web, under the hood</vt:lpstr>
      <vt:lpstr>What happens when you visit a website?</vt:lpstr>
      <vt:lpstr>The browser appends a port number: 80</vt:lpstr>
      <vt:lpstr>Detour: ports and IP addresses (simplified)</vt:lpstr>
      <vt:lpstr>Modern internet uses packets while old phone network was a very long cable</vt:lpstr>
      <vt:lpstr>HTML, CSS and JavaScript</vt:lpstr>
      <vt:lpstr>What exactly is a web page? </vt:lpstr>
      <vt:lpstr>HTML (Hyper text markup language) contains the content of a web page</vt:lpstr>
      <vt:lpstr>CSS (Cascading Style Sheets) controls the look &amp; feel (and behavior) of HTML</vt:lpstr>
      <vt:lpstr>Javascript is the official programming language of the web (and the only one*)</vt:lpstr>
      <vt:lpstr>There are convenient online tools to test http + css + js</vt:lpstr>
      <vt:lpstr>Web pages can be dynamically generated</vt:lpstr>
      <vt:lpstr>Web pages can be dynamically generated</vt:lpstr>
      <vt:lpstr>Web URLs contain lots of information</vt:lpstr>
      <vt:lpstr>Hands on keyboard …</vt:lpstr>
      <vt:lpstr>Run your own web server python –m http.server 8080</vt:lpstr>
      <vt:lpstr>Just use special names:  127.0.0.1 or localhost</vt:lpstr>
      <vt:lpstr>Look at the server logs</vt:lpstr>
      <vt:lpstr>Look at the server logs</vt:lpstr>
      <vt:lpstr>HTTP protocol</vt:lpstr>
      <vt:lpstr>Web log contents</vt:lpstr>
      <vt:lpstr>What is exchanged between your browser and the server?</vt:lpstr>
      <vt:lpstr>What is exchanged between your browser and the server?</vt:lpstr>
      <vt:lpstr>BTW: Common Crawl provides billions of web pages and the request/response headers</vt:lpstr>
      <vt:lpstr>A closer look at an HTTP request Browser to the server </vt:lpstr>
      <vt:lpstr>A closer look at the HTTP response Server to the browser</vt:lpstr>
      <vt:lpstr>What is exchanged between your browser and the server?</vt:lpstr>
      <vt:lpstr>Closer look at HTTP methods</vt:lpstr>
      <vt:lpstr>HTTP methods: GET and POST</vt:lpstr>
      <vt:lpstr>HTTP libraries</vt:lpstr>
      <vt:lpstr>Practically every language has libraries for writing http clients and servers</vt:lpstr>
      <vt:lpstr>Practically every language has libraries for writing http clients and servers</vt:lpstr>
      <vt:lpstr>cURL is an extremely versatile tool</vt:lpstr>
      <vt:lpstr>Web services</vt:lpstr>
      <vt:lpstr>If HTTP is supported by every language, every operating system, many browsers, even the command line, isn’t it also a great tool to exchange data?</vt:lpstr>
      <vt:lpstr>Web services: serve data, instead of web pages (… but text?)</vt:lpstr>
      <vt:lpstr>Web services: serve JSON</vt:lpstr>
      <vt:lpstr>BTW: “JSON” is a simple data format</vt:lpstr>
      <vt:lpstr>BTW: “JSON” is a simple data format</vt:lpstr>
      <vt:lpstr>BTW: “JSON” is a simple data format</vt:lpstr>
      <vt:lpstr>A web services system produces and consumes JSON over HTTP</vt:lpstr>
      <vt:lpstr>Testing web services without writing Python code</vt:lpstr>
      <vt:lpstr>Btw … try …/docs</vt:lpstr>
      <vt:lpstr>In-class exercise</vt:lpstr>
      <vt:lpstr>Easy UI for your web services</vt:lpstr>
      <vt:lpstr>As data scientists, we use tools to generate HTML pages, such as: streamlit</vt:lpstr>
      <vt:lpstr>streamlit translates Python to HTML, reactively</vt:lpstr>
      <vt:lpstr>streamlit translates Python to HTML, reactively</vt:lpstr>
      <vt:lpstr>Code is not just executed linearly</vt:lpstr>
      <vt:lpstr>All code is executed, each time a variable changes (“reactive”)</vt:lpstr>
      <vt:lpstr>Build an interface to your web service See slide 36</vt:lpstr>
      <vt:lpstr>See steramlit.io docs for a complete list of widgets</vt:lpstr>
      <vt:lpstr>Appendix</vt:lpstr>
      <vt:lpstr>Syntax highlighting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web, under the hood</dc:title>
  <dc:creator>Shahbaz Chaudhary</dc:creator>
  <cp:lastModifiedBy>Shahbaz Chaudhary</cp:lastModifiedBy>
  <cp:revision>9</cp:revision>
  <dcterms:created xsi:type="dcterms:W3CDTF">2024-01-17T18:33:17Z</dcterms:created>
  <dcterms:modified xsi:type="dcterms:W3CDTF">2025-07-15T00:14:13Z</dcterms:modified>
</cp:coreProperties>
</file>